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4" r:id="rId20"/>
    <p:sldId id="282" r:id="rId21"/>
    <p:sldId id="26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7.gif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2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3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4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30738" y="1828800"/>
            <a:ext cx="604902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hoc: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Đặng Thị Ngọc Hường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21/03/2025</a:t>
            </a:r>
          </a:p>
        </p:txBody>
      </p:sp>
      <p:pic>
        <p:nvPicPr>
          <p:cNvPr id="6" name="Picture 6" descr="lang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276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572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169749">
            <a:off x="7464518" y="2090146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17526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D2E4F6-FE4C-8FA9-5F3C-2ECE143555C2}"/>
              </a:ext>
            </a:extLst>
          </p:cNvPr>
          <p:cNvSpPr txBox="1"/>
          <p:nvPr/>
        </p:nvSpPr>
        <p:spPr>
          <a:xfrm>
            <a:off x="2514600" y="71920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TX BUÔN HỒ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MG HOA CÚC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Bài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thơ</a:t>
            </a:r>
            <a:r>
              <a:rPr lang="en-US" sz="4000" b="1" dirty="0">
                <a:solidFill>
                  <a:srgbClr val="7030A0"/>
                </a:solidFill>
              </a:rPr>
              <a:t>: “ </a:t>
            </a:r>
            <a:r>
              <a:rPr lang="en-US" sz="4000" b="1" dirty="0" err="1">
                <a:solidFill>
                  <a:srgbClr val="7030A0"/>
                </a:solidFill>
              </a:rPr>
              <a:t>Đèn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giao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thông</a:t>
            </a:r>
            <a:r>
              <a:rPr lang="en-US" sz="4000" b="1" dirty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>
                <a:solidFill>
                  <a:srgbClr val="7030A0"/>
                </a:solidFill>
              </a:rPr>
              <a:t>Tác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giả</a:t>
            </a:r>
            <a:r>
              <a:rPr lang="en-US" sz="4000" b="1" dirty="0">
                <a:solidFill>
                  <a:srgbClr val="7030A0"/>
                </a:solidFill>
              </a:rPr>
              <a:t>: </a:t>
            </a:r>
            <a:r>
              <a:rPr lang="en-US" sz="4000" b="1" dirty="0" err="1">
                <a:solidFill>
                  <a:srgbClr val="7030A0"/>
                </a:solidFill>
              </a:rPr>
              <a:t>Mỹ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Đèn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giao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thông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có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màu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xanh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xanh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vàng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đỏ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bật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lên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các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phương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tiện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giao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thông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phải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làm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Đèn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đỏ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dừng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lại</a:t>
              </a:r>
              <a:r>
                <a:rPr lang="en-US" sz="3200" b="1" dirty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</a:rPr>
                <a:t>kẻo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rồi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tông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ngoan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nhớ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điều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300</Words>
  <Application>Microsoft Office PowerPoint</Application>
  <PresentationFormat>On-screen Show (4:3)</PresentationFormat>
  <Paragraphs>79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.VnCooperH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KDC</cp:lastModifiedBy>
  <cp:revision>49</cp:revision>
  <dcterms:created xsi:type="dcterms:W3CDTF">2016-04-10T13:01:26Z</dcterms:created>
  <dcterms:modified xsi:type="dcterms:W3CDTF">2025-04-14T16:09:29Z</dcterms:modified>
</cp:coreProperties>
</file>