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9" r:id="rId2"/>
    <p:sldMasterId id="2147483712" r:id="rId3"/>
    <p:sldMasterId id="2147483725" r:id="rId4"/>
    <p:sldMasterId id="2147483738" r:id="rId5"/>
    <p:sldMasterId id="2147483751" r:id="rId6"/>
    <p:sldMasterId id="2147483764" r:id="rId7"/>
    <p:sldMasterId id="2147483777" r:id="rId8"/>
    <p:sldMasterId id="2147483790" r:id="rId9"/>
    <p:sldMasterId id="2147483803" r:id="rId10"/>
    <p:sldMasterId id="2147483816" r:id="rId11"/>
    <p:sldMasterId id="2147483829" r:id="rId12"/>
    <p:sldMasterId id="2147483842" r:id="rId13"/>
  </p:sldMasterIdLst>
  <p:notesMasterIdLst>
    <p:notesMasterId r:id="rId33"/>
  </p:notesMasterIdLst>
  <p:sldIdLst>
    <p:sldId id="257" r:id="rId14"/>
    <p:sldId id="258" r:id="rId15"/>
    <p:sldId id="260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6" r:id="rId26"/>
    <p:sldId id="272" r:id="rId27"/>
    <p:sldId id="273" r:id="rId28"/>
    <p:sldId id="274" r:id="rId29"/>
    <p:sldId id="277" r:id="rId30"/>
    <p:sldId id="278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753D2-268E-4B05-8198-466A82FB346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2F2E9-87DD-4A83-9709-90896EE3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0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91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825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5551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108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396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2731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1434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4314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62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113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0628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78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2186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254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023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781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425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9074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8110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148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0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874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66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460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3482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0164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6101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21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704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9432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065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154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645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65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097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739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3416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1960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3213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7910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66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257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4963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562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06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447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0089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684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002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0828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48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2283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317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0073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63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731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10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9128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79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5067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1224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351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719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74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678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9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426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41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367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91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032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971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406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76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09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44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40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80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80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78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727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98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08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64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3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51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72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074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935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69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83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561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37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362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07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025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9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993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700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25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0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9702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912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381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1826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15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686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047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96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41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6308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31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839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47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4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64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2078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08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217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11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660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7242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2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283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482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55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250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8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889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7261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623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40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44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80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32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3627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162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6391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215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589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6490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48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8024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032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8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375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04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5974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865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35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4843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215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170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218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797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3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44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77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88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67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4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71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78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1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51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97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06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47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1.png"/><Relationship Id="rId12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.jpe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KDC\Downloads\b&#224;i%20h&#225;t%20c&#225;%20v&#224;ng%20b&#417;i.mp4" TargetMode="External"/><Relationship Id="rId1" Type="http://schemas.microsoft.com/office/2007/relationships/media" Target="file:///C:\Users\KDC\Downloads\b&#224;i%20h&#225;t%20c&#225;%20v&#224;ng%20b&#417;i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t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00600"/>
            <a:ext cx="1543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9" descr="Ca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13" y="5678488"/>
            <a:ext cx="2014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3962400" y="157163"/>
            <a:ext cx="3657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TX BUÔN HỒ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MG HOA CÚC</a:t>
            </a: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1743075" y="1638300"/>
            <a:ext cx="919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NGÔN NGỮ</a:t>
            </a:r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2782888" y="3733800"/>
            <a:ext cx="7115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Bài thơ “Cá ngủ ở đâu” – Tác giả: Thuỳ Linh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 Chồi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gian: 20-25 phút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Đặng Thị Ngọc Hường</a:t>
            </a:r>
          </a:p>
        </p:txBody>
      </p:sp>
    </p:spTree>
    <p:extLst>
      <p:ext uri="{BB962C8B-B14F-4D97-AF65-F5344CB8AC3E}">
        <p14:creationId xmlns:p14="http://schemas.microsoft.com/office/powerpoint/2010/main" val="101492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731623" y="104503"/>
            <a:ext cx="441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ngủ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đâu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773"/>
            <a:ext cx="12191999" cy="6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21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973828" y="87085"/>
            <a:ext cx="8502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Vào đêm hè lặng gió bạn nhỏ đã hỏi chú các điều gì ?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5394"/>
            <a:ext cx="12192528" cy="621791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683255"/>
              </p:ext>
            </p:extLst>
          </p:nvPr>
        </p:nvGraphicFramePr>
        <p:xfrm>
          <a:off x="-391885" y="705394"/>
          <a:ext cx="10972800" cy="1536192"/>
        </p:xfrm>
        <a:graphic>
          <a:graphicData uri="http://schemas.openxmlformats.org/drawingml/2006/table">
            <a:tbl>
              <a:tblPr/>
              <a:tblGrid>
                <a:gridCol w="10972800">
                  <a:extLst>
                    <a:ext uri="{9D8B030D-6E8A-4147-A177-3AD203B41FA5}">
                      <a16:colId xmlns:a16="http://schemas.microsoft.com/office/drawing/2014/main" val="26672306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3C3C3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                               </a:t>
                      </a:r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hè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               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Ơi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nhỏ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               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đâu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? ”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8409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18585"/>
              </p:ext>
            </p:extLst>
          </p:nvPr>
        </p:nvGraphicFramePr>
        <p:xfrm>
          <a:off x="-252549" y="3814353"/>
          <a:ext cx="10972800" cy="1024128"/>
        </p:xfrm>
        <a:graphic>
          <a:graphicData uri="http://schemas.openxmlformats.org/drawingml/2006/table">
            <a:tbl>
              <a:tblPr/>
              <a:tblGrid>
                <a:gridCol w="10972800">
                  <a:extLst>
                    <a:ext uri="{9D8B030D-6E8A-4147-A177-3AD203B41FA5}">
                      <a16:colId xmlns:a16="http://schemas.microsoft.com/office/drawing/2014/main" val="7318006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”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?</a:t>
                      </a: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-&gt;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nghiã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im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đậy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677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602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812868" y="137160"/>
            <a:ext cx="6213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9898"/>
            <a:ext cx="12192000" cy="60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0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MGN HĐLQVH: Thơ: Cá ngủ ở đâu ( 4-5 tuổi)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34839" y="1305236"/>
            <a:ext cx="5944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Câu thơ nào cho biết cá không có tổ? 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38" y="2377277"/>
            <a:ext cx="4797968" cy="932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4839" y="843571"/>
            <a:ext cx="6091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Còn</a:t>
            </a:r>
            <a:r>
              <a:rPr lang="en-US" sz="2400" b="1" dirty="0" smtClean="0">
                <a:solidFill>
                  <a:srgbClr val="FF0000"/>
                </a:solidFill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</a:rPr>
              <a:t>cá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thì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sao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2971800" y="204652"/>
            <a:ext cx="692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thơ cuối cùng tác giả muốn nói điều gì?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8212"/>
            <a:ext cx="12192000" cy="59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2362200" y="381000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8212"/>
            <a:ext cx="12192000" cy="59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5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90938" y="533400"/>
            <a:ext cx="45847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Động: Trẻ Đọc Thơ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5775"/>
            <a:ext cx="8918575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9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2775857" y="267789"/>
            <a:ext cx="72627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PT" sz="6000" b="1" i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chơi:“Ghép tranh”</a:t>
            </a:r>
            <a:endParaRPr kumimoji="0" lang="en-US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041" y="1289015"/>
            <a:ext cx="3251918" cy="2164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257" y="1316983"/>
            <a:ext cx="3370218" cy="2097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91" y="3692433"/>
            <a:ext cx="2756995" cy="2516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0138" y="3692433"/>
            <a:ext cx="2746824" cy="25167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4014" y="3692433"/>
            <a:ext cx="2638695" cy="25167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822" y="1316983"/>
            <a:ext cx="3178749" cy="2136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3376" y="3692433"/>
            <a:ext cx="2614454" cy="2578832"/>
          </a:xfrm>
          <a:prstGeom prst="rect">
            <a:avLst/>
          </a:prstGeom>
        </p:spPr>
      </p:pic>
      <p:pic>
        <p:nvPicPr>
          <p:cNvPr id="3" name="bài hát cá vàng b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60452" y="6383044"/>
            <a:ext cx="3857625" cy="40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69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927064"/>
              </p:ext>
            </p:extLst>
          </p:nvPr>
        </p:nvGraphicFramePr>
        <p:xfrm>
          <a:off x="1515291" y="138525"/>
          <a:ext cx="8482149" cy="512064"/>
        </p:xfrm>
        <a:graphic>
          <a:graphicData uri="http://schemas.openxmlformats.org/drawingml/2006/table">
            <a:tbl>
              <a:tblPr/>
              <a:tblGrid>
                <a:gridCol w="8482149">
                  <a:extLst>
                    <a:ext uri="{9D8B030D-6E8A-4147-A177-3AD203B41FA5}">
                      <a16:colId xmlns:a16="http://schemas.microsoft.com/office/drawing/2014/main" val="42502688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PT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Trò chơi:“Đội nào nhanh nhất”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4197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882274"/>
              </p:ext>
            </p:extLst>
          </p:nvPr>
        </p:nvGraphicFramePr>
        <p:xfrm>
          <a:off x="1402080" y="870045"/>
          <a:ext cx="10972800" cy="438912"/>
        </p:xfrm>
        <a:graphic>
          <a:graphicData uri="http://schemas.openxmlformats.org/drawingml/2006/table">
            <a:tbl>
              <a:tblPr/>
              <a:tblGrid>
                <a:gridCol w="10972800">
                  <a:extLst>
                    <a:ext uri="{9D8B030D-6E8A-4147-A177-3AD203B41FA5}">
                      <a16:colId xmlns:a16="http://schemas.microsoft.com/office/drawing/2014/main" val="942067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Nhiệm vụ của mỗi đội là dán những con vật về đúng nơi ở của những con vật đó.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25024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81" y="1308957"/>
            <a:ext cx="2929074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087" y="1251131"/>
            <a:ext cx="3033444" cy="2420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6098" y="1222341"/>
            <a:ext cx="3230880" cy="2448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681" y="3872329"/>
            <a:ext cx="3109092" cy="23861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240" y="3872329"/>
            <a:ext cx="3231572" cy="2395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9280" y="3971529"/>
            <a:ext cx="1415142" cy="14151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926" y="3971530"/>
            <a:ext cx="1514063" cy="1415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72997" y="3971528"/>
            <a:ext cx="1662249" cy="1415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8191" y="5469386"/>
            <a:ext cx="1855470" cy="1303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97440" y="5469386"/>
            <a:ext cx="1649186" cy="1214161"/>
          </a:xfrm>
          <a:prstGeom prst="rect">
            <a:avLst/>
          </a:prstGeom>
        </p:spPr>
      </p:pic>
      <p:pic>
        <p:nvPicPr>
          <p:cNvPr id="2" name="61800034801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67188" y="6482066"/>
            <a:ext cx="3857625" cy="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2667000" y="76200"/>
            <a:ext cx="70866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động theo nhạc bài 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 vàng bơi </a:t>
            </a:r>
            <a:endParaRPr kumimoji="0" lang="en-US" altLang="en-US" sz="4400" b="1" i="0" u="none" strike="noStrike" kern="120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ài hát cá vàng bơ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2057400"/>
            <a:ext cx="38576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7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524000" y="457200"/>
            <a:ext cx="8534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đọc lần 1</a:t>
            </a:r>
          </a:p>
        </p:txBody>
      </p:sp>
      <p:pic>
        <p:nvPicPr>
          <p:cNvPr id="30722" name="Picture 2" descr="Cá ngủ ở đâu | Bài thơ Cá ngủ ở đâu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77" y="1103313"/>
            <a:ext cx="786204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2667000" y="990600"/>
            <a:ext cx="6348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MGN HĐLQVH: Thơ: Cá ngủ ở đâu ( 4-5 tuổi)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304997"/>
              </p:ext>
            </p:extLst>
          </p:nvPr>
        </p:nvGraphicFramePr>
        <p:xfrm>
          <a:off x="1314994" y="4528020"/>
          <a:ext cx="10972800" cy="1975104"/>
        </p:xfrm>
        <a:graphic>
          <a:graphicData uri="http://schemas.openxmlformats.org/drawingml/2006/table">
            <a:tbl>
              <a:tblPr/>
              <a:tblGrid>
                <a:gridCol w="10972800">
                  <a:extLst>
                    <a:ext uri="{9D8B030D-6E8A-4147-A177-3AD203B41FA5}">
                      <a16:colId xmlns:a16="http://schemas.microsoft.com/office/drawing/2014/main" val="26284737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“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hè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endParaRPr lang="en-US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               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Ơi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nhỏ</a:t>
                      </a:r>
                      <a:endParaRPr lang="en-US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               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đâu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? ”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696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3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0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4038600" y="381000"/>
            <a:ext cx="3625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673627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1611312" y="148045"/>
            <a:ext cx="8789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923109"/>
            <a:ext cx="8920163" cy="593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8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3006634" y="119743"/>
            <a:ext cx="6786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822" y="858746"/>
            <a:ext cx="2865120" cy="216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497" y="925421"/>
            <a:ext cx="2521812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212" y="3550103"/>
            <a:ext cx="2804704" cy="2162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0034" y="3402057"/>
            <a:ext cx="3196046" cy="2310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183" y="892082"/>
            <a:ext cx="23431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261</Words>
  <Application>Microsoft Office PowerPoint</Application>
  <PresentationFormat>Widescreen</PresentationFormat>
  <Paragraphs>33</Paragraphs>
  <Slides>19</Slides>
  <Notes>0</Notes>
  <HiddenSlides>1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Calibri</vt:lpstr>
      <vt:lpstr>Times New Roman</vt:lpstr>
      <vt:lpstr>2_Default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HƯỜNG</dc:creator>
  <cp:lastModifiedBy>NGỌC HƯỜNG</cp:lastModifiedBy>
  <cp:revision>24</cp:revision>
  <dcterms:created xsi:type="dcterms:W3CDTF">2024-12-28T09:54:49Z</dcterms:created>
  <dcterms:modified xsi:type="dcterms:W3CDTF">2024-12-30T06:24:02Z</dcterms:modified>
</cp:coreProperties>
</file>