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1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4" autoAdjust="0"/>
    <p:restoredTop sz="94660"/>
  </p:normalViewPr>
  <p:slideViewPr>
    <p:cSldViewPr>
      <p:cViewPr varScale="1">
        <p:scale>
          <a:sx n="69" d="100"/>
          <a:sy n="69" d="100"/>
        </p:scale>
        <p:origin x="13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4/18/2025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4/18/2025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4/18/2025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4/18/2025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4/18/2025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4/18/2025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4/18/2025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4/18/2025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4/18/2025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4/18/2025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4/18/2025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E8EAE-0FAA-474C-83E7-EE6BD8E69053}" type="datetimeFigureOut">
              <a:rPr lang="en-US" smtClean="0"/>
              <a:pPr/>
              <a:t>4/18/2025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 descr="free-wallpaper-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C:\Users\hp\Desktop\logo vinakid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0"/>
            <a:ext cx="3129559" cy="1178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214282" y="476672"/>
            <a:ext cx="8534182" cy="4680520"/>
          </a:xfrm>
          <a:prstGeom prst="rect">
            <a:avLst/>
          </a:prstGeom>
        </p:spPr>
        <p:txBody>
          <a:bodyPr wrap="square">
            <a:prstTxWarp prst="textWave1">
              <a:avLst>
                <a:gd name="adj1" fmla="val 12500"/>
                <a:gd name="adj2" fmla="val -430"/>
              </a:avLst>
            </a:prstTxWarp>
            <a:spAutoFit/>
          </a:bodyPr>
          <a:lstStyle/>
          <a:p>
            <a:pPr algn="ctr"/>
            <a:r>
              <a:rPr lang="en-SG" sz="66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Chủ</a:t>
            </a:r>
            <a:r>
              <a:rPr lang="en-SG" sz="6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SG" sz="66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đề</a:t>
            </a:r>
            <a:r>
              <a:rPr lang="en-SG" sz="6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en-SG" sz="66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Bản</a:t>
            </a:r>
            <a:r>
              <a:rPr lang="en-SG" sz="6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SG" sz="66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thân</a:t>
            </a:r>
            <a:endParaRPr lang="en-SG" sz="6600" b="1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SG" sz="6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LQVH: </a:t>
            </a:r>
            <a:r>
              <a:rPr lang="en-SG" sz="66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Thơ</a:t>
            </a:r>
            <a:r>
              <a:rPr lang="en-SG" sz="6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en-SG" sz="66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</a:t>
            </a:r>
            <a:r>
              <a:rPr lang="en-SG" sz="6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SG" sz="66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dạy</a:t>
            </a:r>
            <a:endParaRPr lang="en-SG" sz="6600" b="1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SG" sz="66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Lớp</a:t>
            </a:r>
            <a:r>
              <a:rPr lang="en-SG" sz="6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en-SG" sz="66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Mầm</a:t>
            </a:r>
            <a:endParaRPr lang="en-SG" sz="6600" b="1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SG" sz="66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Ngày</a:t>
            </a:r>
            <a:r>
              <a:rPr lang="en-SG" sz="6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11/10</a:t>
            </a:r>
          </a:p>
          <a:p>
            <a:pPr algn="ctr"/>
            <a:r>
              <a:rPr lang="en-SG" sz="6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GV: H </a:t>
            </a:r>
            <a:r>
              <a:rPr lang="en-SG" sz="66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Oen</a:t>
            </a:r>
            <a:r>
              <a:rPr lang="en-SG" sz="6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SG" sz="66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Niê</a:t>
            </a:r>
            <a:endParaRPr lang="en-SG" sz="6600" b="1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SG" sz="66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Năm</a:t>
            </a:r>
            <a:r>
              <a:rPr lang="en-SG" sz="6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SG" sz="66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học</a:t>
            </a:r>
            <a:r>
              <a:rPr lang="en-SG" sz="6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2024-2025</a:t>
            </a:r>
            <a:endParaRPr lang="en-SG" sz="6600" b="1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  <p:sndAc>
          <p:stSnd>
            <p:snd r:embed="rId2" name="chimes.wav"/>
          </p:stSnd>
        </p:sndAc>
      </p:transition>
    </mc:Choice>
    <mc:Fallback xmlns="">
      <p:transition spd="slow" advClick="0">
        <p:checker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1" y="0"/>
            <a:ext cx="9124909" cy="7043893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24" y="5589240"/>
            <a:ext cx="372427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15616" y="1988840"/>
            <a:ext cx="60486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95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ảnh có liên qua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6012160" y="3997258"/>
            <a:ext cx="31318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Mẹ, mẹ ơi! Cô dạy: </a:t>
            </a:r>
            <a:b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Phải giữ sạch đôi tay, </a:t>
            </a:r>
            <a:b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Bàn tay mà giây bẩn, </a:t>
            </a:r>
            <a:b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Sách, áo cũng bẩn ngay. </a:t>
            </a:r>
            <a:b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Mẹ, mẹ ơi! Cô dạy: </a:t>
            </a:r>
            <a:b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Cãi nhau là không vui </a:t>
            </a:r>
            <a:b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Cái miệng nó xinh thế </a:t>
            </a:r>
            <a:b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Chỉ nói điều hay thôi.</a:t>
            </a:r>
            <a:endParaRPr lang="en-S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52120" y="2996952"/>
            <a:ext cx="34918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SG" sz="40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Cô</a:t>
            </a:r>
            <a:r>
              <a:rPr lang="en-SG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SG" sz="40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dạy</a:t>
            </a:r>
            <a:endParaRPr lang="en-SG" sz="4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4" descr="C:\Users\hp\Desktop\logo vinakid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0"/>
            <a:ext cx="3129559" cy="1178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 descr="free-wallpaper-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C:\Users\hp\Desktop\logo vinakid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0"/>
            <a:ext cx="3129559" cy="1178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8" name="Picture 2" descr="Hình ảnh có liên qua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0852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Cloud Callout 10"/>
          <p:cNvSpPr/>
          <p:nvPr/>
        </p:nvSpPr>
        <p:spPr>
          <a:xfrm rot="1046917">
            <a:off x="5924175" y="-4957"/>
            <a:ext cx="2700350" cy="228601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4100" name="Picture 4" descr="Kết quả hình ảnh cho hình ảnh đôi tay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88" y="357166"/>
            <a:ext cx="1643058" cy="1500199"/>
          </a:xfrm>
          <a:prstGeom prst="rect">
            <a:avLst/>
          </a:prstGeom>
          <a:noFill/>
        </p:spPr>
      </p:pic>
      <p:pic>
        <p:nvPicPr>
          <p:cNvPr id="13" name="Picture 12" descr="C:\Users\hp\Desktop\logo vinakid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14290"/>
            <a:ext cx="3129559" cy="1178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428596" y="5013176"/>
            <a:ext cx="3495332" cy="151216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rgbClr val="FFFF00"/>
                </a:solidFill>
                <a:latin typeface="+mj-lt"/>
              </a:rPr>
              <a:t>Mẹ, mẹ ơi! Cô dạy: </a:t>
            </a:r>
            <a:br>
              <a:rPr lang="vi-VN" sz="2400" dirty="0">
                <a:solidFill>
                  <a:srgbClr val="FFFF00"/>
                </a:solidFill>
                <a:latin typeface="+mj-lt"/>
              </a:rPr>
            </a:br>
            <a:r>
              <a:rPr lang="vi-VN" sz="2400" dirty="0">
                <a:solidFill>
                  <a:srgbClr val="FFFF00"/>
                </a:solidFill>
                <a:latin typeface="+mj-lt"/>
              </a:rPr>
              <a:t>Phải giữ sạch đôi tay,</a:t>
            </a:r>
            <a:endParaRPr lang="en-US" sz="2400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ransition>
    <p:wipe dir="d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 descr="free-wallpaper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C:\Users\hp\Desktop\logo vinakid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0"/>
            <a:ext cx="3129559" cy="1178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4" name="Picture 2" descr="Kết quả hình ảnh cho thơ cô dạ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62097" y="-1107503"/>
            <a:ext cx="10465164" cy="7848872"/>
          </a:xfrm>
          <a:prstGeom prst="rect">
            <a:avLst/>
          </a:prstGeom>
          <a:noFill/>
        </p:spPr>
      </p:pic>
      <p:pic>
        <p:nvPicPr>
          <p:cNvPr id="7" name="Picture 6" descr="C:\Users\hp\Desktop\logo vinakid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0"/>
            <a:ext cx="3129559" cy="1178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-1" y="5301208"/>
            <a:ext cx="4250925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bẩn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b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bẩn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endParaRPr lang="en-US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 descr="free-wallpaper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C:\Users\hp\Desktop\logo vinakid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0"/>
            <a:ext cx="3129559" cy="1178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Kết quả hình ảnh cho thơ cô dạ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" name="Picture 6" descr="C:\Users\hp\Desktop\logo vinakid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129559" cy="1178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Oval 5"/>
          <p:cNvSpPr/>
          <p:nvPr/>
        </p:nvSpPr>
        <p:spPr>
          <a:xfrm>
            <a:off x="899592" y="5589240"/>
            <a:ext cx="4896544" cy="126876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Mẹ, mẹ ơi! Cô dạy: </a:t>
            </a:r>
            <a:b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Cãi nhau là không vui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Kết quả hình ảnh cho khoanh tay leexpheps chào nguoi l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072338"/>
          </a:xfrm>
          <a:prstGeom prst="rect">
            <a:avLst/>
          </a:prstGeom>
          <a:noFill/>
        </p:spPr>
      </p:pic>
      <p:sp>
        <p:nvSpPr>
          <p:cNvPr id="5" name="Cloud Callout 4"/>
          <p:cNvSpPr/>
          <p:nvPr/>
        </p:nvSpPr>
        <p:spPr>
          <a:xfrm>
            <a:off x="857224" y="214290"/>
            <a:ext cx="2700350" cy="175565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20484" name="Picture 4" descr="Kết quả hình ảnh cho hình ảnh đôi mô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500042"/>
            <a:ext cx="1714512" cy="960127"/>
          </a:xfrm>
          <a:prstGeom prst="rect">
            <a:avLst/>
          </a:prstGeom>
          <a:noFill/>
        </p:spPr>
      </p:pic>
      <p:sp>
        <p:nvSpPr>
          <p:cNvPr id="2" name="Oval 1"/>
          <p:cNvSpPr/>
          <p:nvPr/>
        </p:nvSpPr>
        <p:spPr>
          <a:xfrm>
            <a:off x="611560" y="5517232"/>
            <a:ext cx="5112568" cy="134076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Cái miệng nó xinh thế </a:t>
            </a:r>
            <a:b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Chỉ nói điều hay thôi</a:t>
            </a:r>
            <a:r>
              <a:rPr lang="vi-VN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en-S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u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9512" y="908720"/>
            <a:ext cx="8964488" cy="35283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bẩn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cãi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thôi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C:\Users\hp\Desktop\logo vinakid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12" y="5589240"/>
            <a:ext cx="3849639" cy="14493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122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Admin</cp:lastModifiedBy>
  <cp:revision>11</cp:revision>
  <dcterms:created xsi:type="dcterms:W3CDTF">2017-11-04T13:04:44Z</dcterms:created>
  <dcterms:modified xsi:type="dcterms:W3CDTF">2025-04-18T13:45:38Z</dcterms:modified>
</cp:coreProperties>
</file>