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143FB-F6A8-4942-B341-56D9E9C970E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7AFF-EAD6-46DD-87A3-536C1FAC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6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0039-AEAE-4D35-8AD5-A55008EFAEA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9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8229600" cy="3194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685" y="718457"/>
            <a:ext cx="8595623" cy="70788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UỶ BAN NHÂN DÂN TX BUÔN HỒ</a:t>
            </a:r>
          </a:p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TRƯỜNG MG HOA CÚC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674674"/>
            <a:ext cx="8066315" cy="18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Giáo án khám phá khoa học về môi trường xung quanh.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Đề tài: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rau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Độ tuổi </a:t>
            </a:r>
            <a:r>
              <a:rPr lang="en-US" sz="2000">
                <a:latin typeface="Arial" pitchFamily="34" charset="0"/>
                <a:cs typeface="Arial" pitchFamily="34" charset="0"/>
              </a:rPr>
              <a:t>: 4 - 5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tuổi.</a:t>
            </a:r>
          </a:p>
        </p:txBody>
      </p:sp>
    </p:spTree>
    <p:extLst>
      <p:ext uri="{BB962C8B-B14F-4D97-AF65-F5344CB8AC3E}">
        <p14:creationId xmlns:p14="http://schemas.microsoft.com/office/powerpoint/2010/main" val="35604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943"/>
            <a:ext cx="3886200" cy="264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9842" y="-267099"/>
            <a:ext cx="2642616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88620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276600"/>
            <a:ext cx="40767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là quả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3581400" y="2902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bộ phận nào?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vỏ của mình có gì và có hình dạng gì?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5257800" y="44196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</a:p>
        </p:txBody>
      </p:sp>
    </p:spTree>
    <p:extLst>
      <p:ext uri="{BB962C8B-B14F-4D97-AF65-F5344CB8AC3E}">
        <p14:creationId xmlns:p14="http://schemas.microsoft.com/office/powerpoint/2010/main" val="78307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6379"/>
            <a:ext cx="3810000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43086"/>
            <a:ext cx="3810000" cy="28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6379"/>
            <a:ext cx="38862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43086"/>
            <a:ext cx="3886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39363"/>
            <a:ext cx="2133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1212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503"/>
            <a:ext cx="2494743" cy="249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3886200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98331"/>
            <a:ext cx="2667000" cy="2163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>
            <a:off x="0" y="33198"/>
            <a:ext cx="3198585" cy="156700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Hoạt động 2: HỌ HÀNG CỦA CHÚNG TÔI?</a:t>
            </a:r>
          </a:p>
        </p:txBody>
      </p:sp>
    </p:spTree>
    <p:extLst>
      <p:ext uri="{BB962C8B-B14F-4D97-AF65-F5344CB8AC3E}">
        <p14:creationId xmlns:p14="http://schemas.microsoft.com/office/powerpoint/2010/main" val="4104598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54457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4457"/>
            <a:ext cx="3181350" cy="305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19600"/>
            <a:ext cx="3066004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886200"/>
            <a:ext cx="2857500" cy="274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8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28956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8472"/>
            <a:ext cx="3660019" cy="2745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3748088"/>
            <a:ext cx="3352800" cy="3109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69" y="4114800"/>
            <a:ext cx="414528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322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2438400" cy="396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124200" cy="3810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52400" y="0"/>
            <a:ext cx="3429000" cy="14732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Hoạt động 3: TRÒ CHƠI THỬ THÁCH CÙNG BẠN?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2858" y="1357086"/>
            <a:ext cx="479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Câu 1: Tìm ra loại rau ăn lá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6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30480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2931857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135" y="943038"/>
            <a:ext cx="470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Câu 2: Tìm ra loại rau ăn củ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85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752600"/>
            <a:ext cx="30480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6628" y="642610"/>
            <a:ext cx="5410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Câu 3: Tìm ra loại rau ăn quả.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9014"/>
            <a:ext cx="3242129" cy="43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9" y="-152400"/>
            <a:ext cx="5333999" cy="6547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8600" y="1905000"/>
            <a:ext cx="9859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kết thúc.</a:t>
            </a:r>
          </a:p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 ơn các con đã chú ý lắng nghe </a:t>
            </a:r>
          </a:p>
        </p:txBody>
      </p:sp>
    </p:spTree>
    <p:extLst>
      <p:ext uri="{BB962C8B-B14F-4D97-AF65-F5344CB8AC3E}">
        <p14:creationId xmlns:p14="http://schemas.microsoft.com/office/powerpoint/2010/main" val="847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2057400" y="397108"/>
            <a:ext cx="2442030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I: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Mục đích, yêu cầu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930" y="1249387"/>
            <a:ext cx="8763000" cy="544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vi-VN" dirty="0"/>
              <a:t> </a:t>
            </a:r>
            <a:r>
              <a:rPr lang="en-US" dirty="0">
                <a:latin typeface="Arial" pitchFamily="34" charset="0"/>
                <a:cs typeface="Arial" pitchFamily="34" charset="0"/>
              </a:rPr>
              <a:t>Kiến thức.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Arial" pitchFamily="34" charset="0"/>
                <a:cs typeface="Arial" pitchFamily="34" charset="0"/>
              </a:rPr>
              <a:t>Trẻ nhận biết, phân biệt và gọi đúng tên một số loại rau ( rau bắp cải, củ su hào, quả cà chua, rau muống)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Arial" pitchFamily="34" charset="0"/>
                <a:cs typeface="Arial" pitchFamily="34" charset="0"/>
              </a:rPr>
              <a:t>Biết được một số đặc điểm nổi bật của một số loại rau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Arial" pitchFamily="34" charset="0"/>
                <a:cs typeface="Arial" pitchFamily="34" charset="0"/>
              </a:rPr>
              <a:t>Biết tên một số loại rau khác.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2.    Kỹ năng.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/>
              <a:t> Luyện kỹ năng quan sát, so sánh, phân nhóm theo đặc điểm của rau, chú ý ghi nhớ có chủ định.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/>
              <a:t>Kỹ năng nghe, thảo luận và trả lời câu hỏi của cô trọn vẹn, rõ ràng mạch lạc.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3.     Thái độ.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/>
              <a:t>Trẻ biết lợi ích khi ăn các loại rau và thích ăn rau. Biết ăn sạch, ăn đúng, đầy đủ các loại rau.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/>
              <a:t>Trẻ yêu quý,kính trọng người trồng rau, biết chăm sóc và bảo vệ rau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457200" y="1219200"/>
            <a:ext cx="2442030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II: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Chuẩn bị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630269"/>
            <a:ext cx="4572000" cy="2949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1.  Đồ dùng của Cô.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Arial" pitchFamily="34" charset="0"/>
                <a:cs typeface="Arial" pitchFamily="34" charset="0"/>
              </a:rPr>
              <a:t>Bài giảng trên phần mềm Powerpoint về một số loại rau, các món ăn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Arial" pitchFamily="34" charset="0"/>
                <a:cs typeface="Arial" pitchFamily="34" charset="0"/>
              </a:rPr>
              <a:t>được chế biến từ rau.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Một </a:t>
            </a:r>
            <a:r>
              <a:rPr lang="vi-VN" dirty="0">
                <a:latin typeface="Arial" pitchFamily="34" charset="0"/>
                <a:cs typeface="Arial" pitchFamily="34" charset="0"/>
              </a:rPr>
              <a:t>số loại rau thật: Rau ăn lá, rau ăn củ, rau ăn quả.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Arial" pitchFamily="34" charset="0"/>
                <a:cs typeface="Arial" pitchFamily="34" charset="0"/>
              </a:rPr>
              <a:t>Tranh các loại rau cho cháu tô màu.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276600"/>
            <a:ext cx="27216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2. Đồ dùng cảu trẻ.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Trang phục gọn gàng.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3. Nội dung tích hợp.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LTVT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67400"/>
            <a:ext cx="6181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1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304800" y="228600"/>
            <a:ext cx="1935708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III: Tổ Chức Hoạt Động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294425" y="1044593"/>
            <a:ext cx="5258775" cy="12446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Hoạt động 1: CHÚNG TÔI LÀ AI?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451428" y="3048000"/>
            <a:ext cx="6397171" cy="12446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Hoạt động 2: HỌ HÀNG CỦA CHÚNG TÔI?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743200" y="4876800"/>
            <a:ext cx="6248400" cy="124460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Hoạt động 3: TRÒ CHƠI THỬ THÁCH CÙNG BẠN?</a:t>
            </a:r>
          </a:p>
        </p:txBody>
      </p:sp>
    </p:spTree>
    <p:extLst>
      <p:ext uri="{BB962C8B-B14F-4D97-AF65-F5344CB8AC3E}">
        <p14:creationId xmlns:p14="http://schemas.microsoft.com/office/powerpoint/2010/main" val="11272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7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11829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514600"/>
            <a:ext cx="2273808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" y="3614057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KHÁCH MỜI SỐ 1.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2800" y="5363031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KHÁCH MỜI SỐ 3.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9115" y="5562600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KHÁCH MỜI SỐ 2.</a:t>
            </a:r>
          </a:p>
        </p:txBody>
      </p:sp>
    </p:spTree>
    <p:extLst>
      <p:ext uri="{BB962C8B-B14F-4D97-AF65-F5344CB8AC3E}">
        <p14:creationId xmlns:p14="http://schemas.microsoft.com/office/powerpoint/2010/main" val="1431324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2133600" cy="28194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 của mình là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4038600" y="304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 bộ phận của mình?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 của mình to hay nhỏ? Dài hay ngắn?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5714999" y="4742543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</a:p>
        </p:txBody>
      </p:sp>
    </p:spTree>
    <p:extLst>
      <p:ext uri="{BB962C8B-B14F-4D97-AF65-F5344CB8AC3E}">
        <p14:creationId xmlns:p14="http://schemas.microsoft.com/office/powerpoint/2010/main" val="468705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5" y="308429"/>
            <a:ext cx="392556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86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" y="3429000"/>
            <a:ext cx="4126139" cy="298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429000"/>
            <a:ext cx="388620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2133600" cy="27432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là củ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4038600" y="304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bộ phận nào?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đặc điểm gì?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5257800" y="44196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</a:p>
        </p:txBody>
      </p:sp>
    </p:spTree>
    <p:extLst>
      <p:ext uri="{BB962C8B-B14F-4D97-AF65-F5344CB8AC3E}">
        <p14:creationId xmlns:p14="http://schemas.microsoft.com/office/powerpoint/2010/main" val="3068330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552</Words>
  <Application>Microsoft Office PowerPoint</Application>
  <PresentationFormat>On-screen Show (4:3)</PresentationFormat>
  <Paragraphs>62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13</cp:revision>
  <dcterms:created xsi:type="dcterms:W3CDTF">2020-03-21T15:44:08Z</dcterms:created>
  <dcterms:modified xsi:type="dcterms:W3CDTF">2025-04-19T15:31:56Z</dcterms:modified>
</cp:coreProperties>
</file>