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80" r:id="rId9"/>
    <p:sldId id="263" r:id="rId10"/>
    <p:sldId id="264" r:id="rId11"/>
    <p:sldId id="279" r:id="rId12"/>
    <p:sldId id="265" r:id="rId13"/>
    <p:sldId id="266" r:id="rId14"/>
    <p:sldId id="267" r:id="rId15"/>
    <p:sldId id="272" r:id="rId16"/>
    <p:sldId id="268" r:id="rId17"/>
    <p:sldId id="269" r:id="rId18"/>
    <p:sldId id="270" r:id="rId19"/>
    <p:sldId id="271" r:id="rId20"/>
    <p:sldId id="277" r:id="rId21"/>
    <p:sldId id="273" r:id="rId22"/>
    <p:sldId id="274" r:id="rId23"/>
    <p:sldId id="276" r:id="rId24"/>
    <p:sldId id="275" r:id="rId25"/>
    <p:sldId id="278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06" autoAdjust="0"/>
    <p:restoredTop sz="94660"/>
  </p:normalViewPr>
  <p:slideViewPr>
    <p:cSldViewPr snapToGrid="0">
      <p:cViewPr>
        <p:scale>
          <a:sx n="50" d="100"/>
          <a:sy n="50" d="100"/>
        </p:scale>
        <p:origin x="1949" y="8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ACA886-54EE-4A81-B03C-AC7F586C7D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B64EB1-A36F-484D-8010-4F7E450E29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B46399-DF3E-4F11-A10E-2470CC39FD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EEA10-6924-442B-B913-401ABD6D3974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9BB3B2-335E-4E8C-9C51-071995DD9E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9E7ACD-74AE-4B0E-86A7-AF1AD2752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BEDEE-4039-4EB5-8B9B-20A74026AC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2706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F9C40-E565-41FA-A499-6B14EE7206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89D7F3-AA1C-4EBD-B638-1F4934E06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DAE8A6-42B9-4AEF-AAD0-90F031A8A0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EEA10-6924-442B-B913-401ABD6D3974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755533-C79B-4D99-BA22-1692B4922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ECC9B1-C534-43D2-A524-D0066D07C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BEDEE-4039-4EB5-8B9B-20A74026AC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340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50454D6-6269-409D-8892-E4212E6611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B06182-9705-4840-BDA4-5DF431846A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1589A3-C3B6-429A-A725-A1D89366B1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EEA10-6924-442B-B913-401ABD6D3974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653BF7-DDEE-4E80-B917-C3B9713BD9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152C0D-281B-494C-BA23-8C537FA62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BEDEE-4039-4EB5-8B9B-20A74026AC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7312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A97785-4218-48D8-9D21-00F17CB54B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67328D-AFD6-419F-8C53-F4034EDB1E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7AE308-2B58-479F-8870-C940EF5212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EEA10-6924-442B-B913-401ABD6D3974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54C75C-177B-400D-A531-789D41F79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C061C0-9480-40DA-8942-876AB7108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BEDEE-4039-4EB5-8B9B-20A74026AC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0141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66755E-1876-40B4-A057-4F997A103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9B646E-5714-4E74-B365-7F0576EC1D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A08D00-9217-4613-B907-7D065E731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EEA10-6924-442B-B913-401ABD6D3974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7FFEFA-94EC-454C-B079-0AB1660A65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D27709-E236-4F38-B378-B0FEF07E1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BEDEE-4039-4EB5-8B9B-20A74026AC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0463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252E48-FF5C-493C-879E-FACC86A8D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81E445-C380-41A5-97B8-B113D26D34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3041FB-7F2B-424D-AB28-EFFC7AF1C6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E319E9-E9F0-4027-8E0F-CB887D7322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EEA10-6924-442B-B913-401ABD6D3974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F5BF62-02C3-4C10-941F-0820F947B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7E804A-21E9-48AD-A646-76C09A1B4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BEDEE-4039-4EB5-8B9B-20A74026AC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1263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7F622D-F7C3-4072-9FB5-4ACC98C766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AF467D-4214-498C-A019-6600EB90F6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29B4CD-3FF6-4E06-98F0-47E49878EB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196F38-0632-4983-8E28-65E359A8C1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64CEAC-A47E-40F5-9B7B-E3C2B9BA51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42EF76F-E18B-47DC-89EB-8DC3F761E0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EEA10-6924-442B-B913-401ABD6D3974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D7C7FCD-C202-4F6D-9F1B-7664FC3175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86F43E4-6489-407D-B955-20B6283ED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BEDEE-4039-4EB5-8B9B-20A74026AC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3248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11A025-3761-482D-847A-3FB8B98682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FCFB8C4-8BA4-4D93-BADA-555846B6B0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EEA10-6924-442B-B913-401ABD6D3974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A73420-974F-4288-A40B-6C7E7CD5A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A46219-B8F3-4CDF-B15D-7FD5EA846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BEDEE-4039-4EB5-8B9B-20A74026AC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302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85DA3D0-3818-41A3-8486-362FFCF1A5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EEA10-6924-442B-B913-401ABD6D3974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C6BE184-BA43-4916-BDEC-7AF7FE0ABB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EF040D-EAD9-4EF3-B3D3-825EF84B2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BEDEE-4039-4EB5-8B9B-20A74026AC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3680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6CEA52-FFA4-4003-A00D-BD364D01F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002602-DB18-4038-A667-077AC2DFD0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E58533-0D6E-42A1-94D9-9A47CBDAAF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00530F-DD58-44CE-8D2A-2C0F5CDDCE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EEA10-6924-442B-B913-401ABD6D3974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99785F-2580-4388-B923-38AF40F345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40A564-CEB2-4F72-9CC4-D81099C00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BEDEE-4039-4EB5-8B9B-20A74026AC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273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EC7C6C-BFEF-4B60-9E05-2CF6D3ED6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60AF1BD-ED27-416B-9171-BDFE2661FE8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56D4EF-5BC7-497C-AB03-D3B3EE7D63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9B9DF2-1F7F-4AC1-B2DB-545B78A363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EEA10-6924-442B-B913-401ABD6D3974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7C1052-64AC-4526-B329-3ABB963A54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8C1959-5650-4715-AE3E-F0F083881F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BEDEE-4039-4EB5-8B9B-20A74026AC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271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4A38016-0D16-4FF1-828C-1E5CFADA71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0F07DD-241A-47CF-9B15-0B788AD2FF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993A30-43FB-40FD-B56D-AAD3DC1110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0EEA10-6924-442B-B913-401ABD6D3974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CA6305-A05A-48BA-BB48-2BB6AEF7D2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CC40A0-6B16-49B4-B130-890E73B48C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0BEDEE-4039-4EB5-8B9B-20A74026AC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217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F18532D-6D2B-4BDC-AA6F-54D680BF9E9B}"/>
              </a:ext>
            </a:extLst>
          </p:cNvPr>
          <p:cNvSpPr txBox="1"/>
          <p:nvPr/>
        </p:nvSpPr>
        <p:spPr>
          <a:xfrm>
            <a:off x="1577009" y="331304"/>
            <a:ext cx="9621077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70AD47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UỶ BAN NHÂN DÂN THỊ XÃ BUÔN HỒ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TRƯỜNG MG HOA CÚC</a:t>
            </a:r>
            <a:b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</a:b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Lĩnh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Vực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Khám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phá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khoa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học</a:t>
            </a:r>
            <a:br>
              <a:rPr kumimoji="0" lang="en-US" sz="5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Đề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Tài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: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Một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Số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Loại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Q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uả</a:t>
            </a:r>
            <a:br>
              <a:rPr kumimoji="0" lang="en-US" sz="5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Độ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Tuổi</a:t>
            </a: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: 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4- 5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tuổi</a:t>
            </a:r>
            <a:b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62897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5661072-8A11-4C6E-8DAC-D4B6020E72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5593" y="0"/>
            <a:ext cx="8820814" cy="55791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990C5F3-F898-4F02-9DF1-4254329B4220}"/>
              </a:ext>
            </a:extLst>
          </p:cNvPr>
          <p:cNvSpPr txBox="1"/>
          <p:nvPr/>
        </p:nvSpPr>
        <p:spPr>
          <a:xfrm>
            <a:off x="3922717" y="5579165"/>
            <a:ext cx="4346566" cy="110799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600" dirty="0"/>
              <a:t>QUẢ XOÀI</a:t>
            </a:r>
          </a:p>
        </p:txBody>
      </p:sp>
    </p:spTree>
    <p:extLst>
      <p:ext uri="{BB962C8B-B14F-4D97-AF65-F5344CB8AC3E}">
        <p14:creationId xmlns:p14="http://schemas.microsoft.com/office/powerpoint/2010/main" val="26059613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0DC66BB-3935-4ED7-B966-EC0447AC3E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9044" y="144885"/>
            <a:ext cx="8613912" cy="55013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C220ED7-09A3-474C-BDAE-A1702381C648}"/>
              </a:ext>
            </a:extLst>
          </p:cNvPr>
          <p:cNvSpPr txBox="1"/>
          <p:nvPr/>
        </p:nvSpPr>
        <p:spPr>
          <a:xfrm>
            <a:off x="1914150" y="5697452"/>
            <a:ext cx="8363700" cy="1015663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QUẢ XOÀI MÀU VÀNG</a:t>
            </a:r>
          </a:p>
        </p:txBody>
      </p:sp>
    </p:spTree>
    <p:extLst>
      <p:ext uri="{BB962C8B-B14F-4D97-AF65-F5344CB8AC3E}">
        <p14:creationId xmlns:p14="http://schemas.microsoft.com/office/powerpoint/2010/main" val="11969217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C14A5FD-6285-4EFE-9B2C-063ECE0B0A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539" y="0"/>
            <a:ext cx="6667500" cy="5181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50557AB-7A3D-47F6-9849-B3AC18F119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037" y="0"/>
            <a:ext cx="6126963" cy="51816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FBC84B8-0E1E-4653-8038-68AC43D8564C}"/>
              </a:ext>
            </a:extLst>
          </p:cNvPr>
          <p:cNvSpPr txBox="1"/>
          <p:nvPr/>
        </p:nvSpPr>
        <p:spPr>
          <a:xfrm>
            <a:off x="1335948" y="5582623"/>
            <a:ext cx="3518526" cy="110799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600" dirty="0"/>
              <a:t>QUẢ BƠ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9FF030B-67FB-4E3E-A5C8-EDFCA9943D91}"/>
              </a:ext>
            </a:extLst>
          </p:cNvPr>
          <p:cNvSpPr txBox="1"/>
          <p:nvPr/>
        </p:nvSpPr>
        <p:spPr>
          <a:xfrm>
            <a:off x="7369254" y="5582623"/>
            <a:ext cx="3518527" cy="110799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6600" dirty="0"/>
              <a:t>QUẢ ĐÀO</a:t>
            </a:r>
          </a:p>
        </p:txBody>
      </p:sp>
    </p:spTree>
    <p:extLst>
      <p:ext uri="{BB962C8B-B14F-4D97-AF65-F5344CB8AC3E}">
        <p14:creationId xmlns:p14="http://schemas.microsoft.com/office/powerpoint/2010/main" val="1808722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93998DB-E40D-4056-B0FA-752CCCEBE8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1234" y="131082"/>
            <a:ext cx="9329530" cy="561892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8F85B5E-D293-408C-A725-5AC3EE7B734F}"/>
              </a:ext>
            </a:extLst>
          </p:cNvPr>
          <p:cNvSpPr txBox="1"/>
          <p:nvPr/>
        </p:nvSpPr>
        <p:spPr>
          <a:xfrm>
            <a:off x="3766288" y="5618922"/>
            <a:ext cx="4659423" cy="110799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600" dirty="0"/>
              <a:t>QUẢ NHÃN</a:t>
            </a:r>
          </a:p>
        </p:txBody>
      </p:sp>
    </p:spTree>
    <p:extLst>
      <p:ext uri="{BB962C8B-B14F-4D97-AF65-F5344CB8AC3E}">
        <p14:creationId xmlns:p14="http://schemas.microsoft.com/office/powerpoint/2010/main" val="18266955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74BE6EE-442D-4719-82F0-51E9C344A1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57810" y="-3313"/>
            <a:ext cx="6771861" cy="56719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3C479E1-8222-4655-9C2A-A485DEEA4C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6678" y="0"/>
            <a:ext cx="6025321" cy="567193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2FEE788-19C2-45E3-AC3B-41567E22FC06}"/>
              </a:ext>
            </a:extLst>
          </p:cNvPr>
          <p:cNvSpPr txBox="1"/>
          <p:nvPr/>
        </p:nvSpPr>
        <p:spPr>
          <a:xfrm>
            <a:off x="1236950" y="5665739"/>
            <a:ext cx="3582339" cy="110799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600" dirty="0"/>
              <a:t>QUẢ VẢI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1F2564-AF96-452B-81C2-5E3628176FF4}"/>
              </a:ext>
            </a:extLst>
          </p:cNvPr>
          <p:cNvSpPr txBox="1"/>
          <p:nvPr/>
        </p:nvSpPr>
        <p:spPr>
          <a:xfrm>
            <a:off x="7699514" y="5675243"/>
            <a:ext cx="3842268" cy="110799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600" dirty="0"/>
              <a:t>QUẢ NHO</a:t>
            </a:r>
          </a:p>
        </p:txBody>
      </p:sp>
    </p:spTree>
    <p:extLst>
      <p:ext uri="{BB962C8B-B14F-4D97-AF65-F5344CB8AC3E}">
        <p14:creationId xmlns:p14="http://schemas.microsoft.com/office/powerpoint/2010/main" val="30693515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CE5AB5D-F5A6-4470-B02E-614DCE44DED1}"/>
              </a:ext>
            </a:extLst>
          </p:cNvPr>
          <p:cNvSpPr/>
          <p:nvPr/>
        </p:nvSpPr>
        <p:spPr>
          <a:xfrm>
            <a:off x="2339009" y="2216426"/>
            <a:ext cx="7513982" cy="2425147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SO SÁNH</a:t>
            </a:r>
          </a:p>
        </p:txBody>
      </p:sp>
    </p:spTree>
    <p:extLst>
      <p:ext uri="{BB962C8B-B14F-4D97-AF65-F5344CB8AC3E}">
        <p14:creationId xmlns:p14="http://schemas.microsoft.com/office/powerpoint/2010/main" val="27452496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94A17E5-5D45-4D2F-BDCF-944EE32C25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6440557" cy="56984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BAA3162-06C1-4DEB-B583-03628FDD7F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015" y="5208276"/>
            <a:ext cx="5364945" cy="213988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D49370A-F31F-4CBB-A724-80C1209AE3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7863" y="27726"/>
            <a:ext cx="5934137" cy="56707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E98DACD-E33C-40A7-AFCF-E1CB7B13D9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51175" y="5340875"/>
            <a:ext cx="3554276" cy="1874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1112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410CF2C-CF6C-4354-99B9-DD88B95F77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2522" y="0"/>
            <a:ext cx="6228522" cy="55129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64F9120-271D-4652-8DF6-E317E9B8A5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3478" y="9939"/>
            <a:ext cx="6228522" cy="53538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4B0CD11-6237-4A41-B1B6-578743B1B0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650" y="5526156"/>
            <a:ext cx="4574975" cy="17740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DFEC2A7-3B9F-4F52-BA63-E86967A4B5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5334" y="5459896"/>
            <a:ext cx="6120914" cy="1903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0835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>
            <a:extLst>
              <a:ext uri="{FF2B5EF4-FFF2-40B4-BE49-F238E27FC236}">
                <a16:creationId xmlns:a16="http://schemas.microsoft.com/office/drawing/2014/main" id="{07C9E485-3BFC-4D49-9F8E-71237EB262AF}"/>
              </a:ext>
            </a:extLst>
          </p:cNvPr>
          <p:cNvSpPr/>
          <p:nvPr/>
        </p:nvSpPr>
        <p:spPr>
          <a:xfrm>
            <a:off x="1789044" y="715616"/>
            <a:ext cx="8613912" cy="4002157"/>
          </a:xfrm>
          <a:prstGeom prst="cloud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MỞ RỘNG</a:t>
            </a:r>
          </a:p>
        </p:txBody>
      </p:sp>
    </p:spTree>
    <p:extLst>
      <p:ext uri="{BB962C8B-B14F-4D97-AF65-F5344CB8AC3E}">
        <p14:creationId xmlns:p14="http://schemas.microsoft.com/office/powerpoint/2010/main" val="8000387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A58DCD1-B3E4-4092-9D91-1DFD432A11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86758"/>
            <a:ext cx="4187135" cy="34712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FB7F6C8-E236-4AFE-950A-9CB1959014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6260" y="-1024558"/>
            <a:ext cx="4505740" cy="4762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CADD906-B171-4E36-80FA-C8254624B7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9164" y="2828925"/>
            <a:ext cx="4072835" cy="4762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A16D6E7-63AE-4C34-A7B5-88433DDD2C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4059582" cy="338675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4E2C1A3-9CCE-494B-AF17-0C3C63169D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59583" y="3386757"/>
            <a:ext cx="4187135" cy="34712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43274F7-FD5D-4454-9E20-8B55FC05F5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59582" y="0"/>
            <a:ext cx="3884640" cy="3386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9771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ADEA0D6-B9AF-4A0E-9BF8-682201F563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6510" y="0"/>
            <a:ext cx="4004741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DED6A80-67E0-4600-BAD2-003CBA67FB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900" y="0"/>
            <a:ext cx="4964611" cy="7095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0332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4">
            <a:extLst>
              <a:ext uri="{FF2B5EF4-FFF2-40B4-BE49-F238E27FC236}">
                <a16:creationId xmlns:a16="http://schemas.microsoft.com/office/drawing/2014/main" id="{6EF76C9D-966B-4935-8C83-12BFD294EDE8}"/>
              </a:ext>
            </a:extLst>
          </p:cNvPr>
          <p:cNvSpPr/>
          <p:nvPr/>
        </p:nvSpPr>
        <p:spPr>
          <a:xfrm>
            <a:off x="218660" y="980661"/>
            <a:ext cx="11754679" cy="4373217"/>
          </a:xfrm>
          <a:prstGeom prst="cloud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  <a:p>
            <a:pPr algn="ctr"/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CÁ NHÂN</a:t>
            </a:r>
          </a:p>
        </p:txBody>
      </p:sp>
    </p:spTree>
    <p:extLst>
      <p:ext uri="{BB962C8B-B14F-4D97-AF65-F5344CB8AC3E}">
        <p14:creationId xmlns:p14="http://schemas.microsoft.com/office/powerpoint/2010/main" val="23461789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0C1DB89-C042-497A-921B-6C6B8DB4E7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2164" y="3525078"/>
            <a:ext cx="2509696" cy="333292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1FA398C-2344-4DE5-9362-BDCF681A55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9629" y="3525078"/>
            <a:ext cx="2624944" cy="32990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25C9770-20B1-4041-962B-B7024F94EE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4573" y="3525078"/>
            <a:ext cx="2525070" cy="326526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61F975F-1E62-444B-9F7F-1E205882F2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893" y="3906685"/>
            <a:ext cx="3800271" cy="305070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2D83C57-E13A-42BF-8F90-86E1CD233D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5695" y="3559778"/>
            <a:ext cx="2627604" cy="32982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16BBB8E-CDF9-4F65-B73C-B655D2804A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10177" y="3606160"/>
            <a:ext cx="2627604" cy="3298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367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0.00486 L 0.29987 -0.5796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87" y="-292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C462E18-AF8A-4730-930D-5F1ECF20E9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5904" y="3849342"/>
            <a:ext cx="5415584" cy="30086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BC6A3C4-F968-46ED-8023-4298C8B786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4018" y="3429000"/>
            <a:ext cx="2523963" cy="33822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14F15BB-EED0-4BB1-B33C-CB29501002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8454" y="3452398"/>
            <a:ext cx="2523963" cy="33822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411ADC4-11D0-490B-9526-C017C47B80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7111" y="3429000"/>
            <a:ext cx="2523963" cy="3429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3D1708C-0E1E-44F2-BC1B-36A604AB9F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1906" y="3429000"/>
            <a:ext cx="2523963" cy="3366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7B55A31-8869-42A3-AAA0-6E76588EE6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68037" y="3491500"/>
            <a:ext cx="2523963" cy="336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559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19 -0.01551 L 0.03581 -0.554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0" y="-2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>
            <a:extLst>
              <a:ext uri="{FF2B5EF4-FFF2-40B4-BE49-F238E27FC236}">
                <a16:creationId xmlns:a16="http://schemas.microsoft.com/office/drawing/2014/main" id="{61830875-D930-4DDB-A502-CF59CB6A95CB}"/>
              </a:ext>
            </a:extLst>
          </p:cNvPr>
          <p:cNvSpPr/>
          <p:nvPr/>
        </p:nvSpPr>
        <p:spPr>
          <a:xfrm>
            <a:off x="1437861" y="397565"/>
            <a:ext cx="9316278" cy="4306957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</a:t>
            </a:r>
          </a:p>
          <a:p>
            <a:pPr algn="ctr"/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CẢ LỚP</a:t>
            </a:r>
          </a:p>
        </p:txBody>
      </p:sp>
      <p:pic>
        <p:nvPicPr>
          <p:cNvPr id="5" name="Baby-Sleep-Top-Ca">
            <a:hlinkClick r:id="" action="ppaction://media"/>
            <a:extLst>
              <a:ext uri="{FF2B5EF4-FFF2-40B4-BE49-F238E27FC236}">
                <a16:creationId xmlns:a16="http://schemas.microsoft.com/office/drawing/2014/main" id="{BDF5A0CD-EA4E-4877-9540-9D72DFD5E3D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077" end="16681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85183" y="3429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173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>
            <a:extLst>
              <a:ext uri="{FF2B5EF4-FFF2-40B4-BE49-F238E27FC236}">
                <a16:creationId xmlns:a16="http://schemas.microsoft.com/office/drawing/2014/main" id="{D61EDCEC-72BF-49CD-B1DC-9D9A933D1154}"/>
              </a:ext>
            </a:extLst>
          </p:cNvPr>
          <p:cNvSpPr/>
          <p:nvPr/>
        </p:nvSpPr>
        <p:spPr>
          <a:xfrm>
            <a:off x="1702905" y="1792356"/>
            <a:ext cx="7991060" cy="3273287"/>
          </a:xfrm>
          <a:prstGeom prst="clou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dirty="0"/>
              <a:t>TRÒ CHƠI</a:t>
            </a:r>
          </a:p>
        </p:txBody>
      </p:sp>
      <p:pic>
        <p:nvPicPr>
          <p:cNvPr id="5" name="SacMauTraiCay-TuongVyMaiThy-5949321">
            <a:hlinkClick r:id="" action="ppaction://media"/>
            <a:extLst>
              <a:ext uri="{FF2B5EF4-FFF2-40B4-BE49-F238E27FC236}">
                <a16:creationId xmlns:a16="http://schemas.microsoft.com/office/drawing/2014/main" id="{6BFA4F5A-B8AB-4427-AADE-2E497DB5F40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00" end="211793.5625"/>
                  <p14:fade in="1000" out="2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93635" y="4456043"/>
            <a:ext cx="609600" cy="609600"/>
          </a:xfrm>
          <a:prstGeom prst="rect">
            <a:avLst/>
          </a:prstGeom>
        </p:spPr>
      </p:pic>
      <p:sp>
        <p:nvSpPr>
          <p:cNvPr id="7" name="Heart 6">
            <a:extLst>
              <a:ext uri="{FF2B5EF4-FFF2-40B4-BE49-F238E27FC236}">
                <a16:creationId xmlns:a16="http://schemas.microsoft.com/office/drawing/2014/main" id="{8281569B-D915-4F2F-BABF-706959D332FB}"/>
              </a:ext>
            </a:extLst>
          </p:cNvPr>
          <p:cNvSpPr/>
          <p:nvPr/>
        </p:nvSpPr>
        <p:spPr>
          <a:xfrm rot="1633418">
            <a:off x="7726017" y="944216"/>
            <a:ext cx="914400" cy="914400"/>
          </a:xfrm>
          <a:prstGeom prst="hear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944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8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2F4D66C-7CB1-4438-91FE-B43F209987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999" y="0"/>
            <a:ext cx="4611757" cy="6858000"/>
          </a:xfrm>
          <a:prstGeom prst="rect">
            <a:avLst/>
          </a:prstGeom>
        </p:spPr>
      </p:pic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7B285061-468F-4CB9-8108-3B13E8F3E86F}"/>
              </a:ext>
            </a:extLst>
          </p:cNvPr>
          <p:cNvSpPr/>
          <p:nvPr/>
        </p:nvSpPr>
        <p:spPr>
          <a:xfrm>
            <a:off x="437321" y="1060174"/>
            <a:ext cx="5380383" cy="3087755"/>
          </a:xfrm>
          <a:prstGeom prst="cloudCallout">
            <a:avLst>
              <a:gd name="adj1" fmla="val 72180"/>
              <a:gd name="adj2" fmla="val -19869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CHÀO TẠM BIỆT</a:t>
            </a:r>
          </a:p>
        </p:txBody>
      </p:sp>
    </p:spTree>
    <p:extLst>
      <p:ext uri="{BB962C8B-B14F-4D97-AF65-F5344CB8AC3E}">
        <p14:creationId xmlns:p14="http://schemas.microsoft.com/office/powerpoint/2010/main" val="24570811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" descr="HÌnh ảnh quả cam vàng tươi ngon">
            <a:extLst>
              <a:ext uri="{FF2B5EF4-FFF2-40B4-BE49-F238E27FC236}">
                <a16:creationId xmlns:a16="http://schemas.microsoft.com/office/drawing/2014/main" id="{BCCDC46E-029B-4CB1-90D9-AE9F4563666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E18ED1E-76C1-4E58-99E9-E5A220BCE8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8556" y="-212035"/>
            <a:ext cx="8945218" cy="559687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B53AFD0-8904-4676-A223-5D090173CD1E}"/>
              </a:ext>
            </a:extLst>
          </p:cNvPr>
          <p:cNvSpPr txBox="1"/>
          <p:nvPr/>
        </p:nvSpPr>
        <p:spPr>
          <a:xfrm>
            <a:off x="4071425" y="5384836"/>
            <a:ext cx="4353949" cy="132343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8000" dirty="0"/>
              <a:t>QUẢ CAM</a:t>
            </a:r>
          </a:p>
        </p:txBody>
      </p:sp>
    </p:spTree>
    <p:extLst>
      <p:ext uri="{BB962C8B-B14F-4D97-AF65-F5344CB8AC3E}">
        <p14:creationId xmlns:p14="http://schemas.microsoft.com/office/powerpoint/2010/main" val="36551414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594321C-E1D4-419F-B572-3184F6E269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4070" y="0"/>
            <a:ext cx="4492487" cy="42539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658F8DA-3A1C-45C1-874F-F712848553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529" y="0"/>
            <a:ext cx="4929808" cy="42539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ABDBEB9-D322-4393-85A7-219F5BBA94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348" y="0"/>
            <a:ext cx="3975652" cy="425394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91F0EF0-C0D0-4230-A1C3-806393B9E3AB}"/>
              </a:ext>
            </a:extLst>
          </p:cNvPr>
          <p:cNvSpPr txBox="1"/>
          <p:nvPr/>
        </p:nvSpPr>
        <p:spPr>
          <a:xfrm>
            <a:off x="291548" y="4808810"/>
            <a:ext cx="3658513" cy="83099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48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QUẢ BƯỞI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191F93D-D3DF-4330-8706-4AFF44E69237}"/>
              </a:ext>
            </a:extLst>
          </p:cNvPr>
          <p:cNvSpPr txBox="1"/>
          <p:nvPr/>
        </p:nvSpPr>
        <p:spPr>
          <a:xfrm>
            <a:off x="4452732" y="4808811"/>
            <a:ext cx="3857146" cy="830997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QUẢ CHANH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B5D40C9-DEE3-400E-92FC-43966593D187}"/>
              </a:ext>
            </a:extLst>
          </p:cNvPr>
          <p:cNvSpPr txBox="1"/>
          <p:nvPr/>
        </p:nvSpPr>
        <p:spPr>
          <a:xfrm>
            <a:off x="8726557" y="4808809"/>
            <a:ext cx="3379451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QUẢ QUÝT</a:t>
            </a:r>
          </a:p>
        </p:txBody>
      </p:sp>
    </p:spTree>
    <p:extLst>
      <p:ext uri="{BB962C8B-B14F-4D97-AF65-F5344CB8AC3E}">
        <p14:creationId xmlns:p14="http://schemas.microsoft.com/office/powerpoint/2010/main" val="34829676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DB1018F-C779-4020-AB4B-6CFEFCAB52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8957" y="0"/>
            <a:ext cx="9501808" cy="54465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342CF9B-6A51-453A-88D9-4C2522CA9E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2236" y="5446550"/>
            <a:ext cx="3554276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4002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78290F1-DB22-479B-9EA7-20FBD7E3E2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0"/>
            <a:ext cx="6096000" cy="503582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81A3B05-F2C4-4347-817E-B3E1CF7A4BB9}"/>
              </a:ext>
            </a:extLst>
          </p:cNvPr>
          <p:cNvSpPr txBox="1"/>
          <p:nvPr/>
        </p:nvSpPr>
        <p:spPr>
          <a:xfrm>
            <a:off x="7156174" y="5217107"/>
            <a:ext cx="4808624" cy="1015663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6000" dirty="0"/>
              <a:t>QUẢ DƯA HẤU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7811B6C-656D-4178-BF10-974CBC28C5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757764" cy="503582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D85219C-6804-4F62-9171-3FF0AF0092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6062" y="5035826"/>
            <a:ext cx="4145639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8390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54A1435-5491-42AF-AE2A-7CA32C0EFD02}"/>
              </a:ext>
            </a:extLst>
          </p:cNvPr>
          <p:cNvSpPr txBox="1"/>
          <p:nvPr/>
        </p:nvSpPr>
        <p:spPr>
          <a:xfrm>
            <a:off x="3535908" y="5088836"/>
            <a:ext cx="5120184" cy="1323439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8000" dirty="0"/>
              <a:t>QUẢ CHUỐI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E54384C-C4C2-4C17-B01A-A5D4530A4A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7496" y="-1"/>
            <a:ext cx="8905461" cy="5120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5496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Quả chuối tiêu và các bài thuốc hay từ quả chuối tiêu - thuốc nam thuốc bắc  - Keshadaily">
            <a:extLst>
              <a:ext uri="{FF2B5EF4-FFF2-40B4-BE49-F238E27FC236}">
                <a16:creationId xmlns:a16="http://schemas.microsoft.com/office/drawing/2014/main" id="{8DD5196D-D8EF-4A49-A7CF-50B7861BCC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9034" y="377685"/>
            <a:ext cx="4008782" cy="3909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99C7D62-0D34-4CC2-90EC-E7E25B951A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6783" y="377684"/>
            <a:ext cx="4433338" cy="390939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C974E6A-3299-41BC-8EBB-6075925093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5058" y="377683"/>
            <a:ext cx="5095947" cy="39093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E282412-A5EF-4D90-BBB0-2D96251F10CA}"/>
              </a:ext>
            </a:extLst>
          </p:cNvPr>
          <p:cNvSpPr txBox="1"/>
          <p:nvPr/>
        </p:nvSpPr>
        <p:spPr>
          <a:xfrm>
            <a:off x="9083852" y="4664765"/>
            <a:ext cx="2510624" cy="76944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4400" dirty="0"/>
              <a:t>CHUỐI SỨ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D8838D-2078-4AAF-90B8-CB3F0B2FC1A6}"/>
              </a:ext>
            </a:extLst>
          </p:cNvPr>
          <p:cNvSpPr txBox="1"/>
          <p:nvPr/>
        </p:nvSpPr>
        <p:spPr>
          <a:xfrm>
            <a:off x="4736942" y="4664764"/>
            <a:ext cx="2718116" cy="769441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4400" dirty="0"/>
              <a:t>CHUỐI SÁP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25B78B-245E-47F8-BAE5-DF95EC08F8EB}"/>
              </a:ext>
            </a:extLst>
          </p:cNvPr>
          <p:cNvSpPr txBox="1"/>
          <p:nvPr/>
        </p:nvSpPr>
        <p:spPr>
          <a:xfrm>
            <a:off x="282566" y="4664763"/>
            <a:ext cx="2825582" cy="76944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4400" dirty="0"/>
              <a:t>CHUỐI CAU</a:t>
            </a:r>
          </a:p>
        </p:txBody>
      </p:sp>
    </p:spTree>
    <p:extLst>
      <p:ext uri="{BB962C8B-B14F-4D97-AF65-F5344CB8AC3E}">
        <p14:creationId xmlns:p14="http://schemas.microsoft.com/office/powerpoint/2010/main" val="19881941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770109E-4A16-49DB-BDDE-28A52B0EF5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3942" y="0"/>
            <a:ext cx="8335617" cy="68579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8D3B986-54ED-4158-B3FC-C219DFD2C6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355041"/>
            <a:ext cx="5499652" cy="821304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8523C83-54D2-4215-8C53-F79A4A443987}"/>
              </a:ext>
            </a:extLst>
          </p:cNvPr>
          <p:cNvSpPr txBox="1"/>
          <p:nvPr/>
        </p:nvSpPr>
        <p:spPr>
          <a:xfrm>
            <a:off x="825709" y="5963478"/>
            <a:ext cx="384823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/>
              <a:t>QUẢ THƠM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A8DEB4C-27D0-4179-B6D3-FA0B17CC3E73}"/>
              </a:ext>
            </a:extLst>
          </p:cNvPr>
          <p:cNvSpPr txBox="1"/>
          <p:nvPr/>
        </p:nvSpPr>
        <p:spPr>
          <a:xfrm>
            <a:off x="7734237" y="5963478"/>
            <a:ext cx="322729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/>
              <a:t>QUẢ DỪA</a:t>
            </a:r>
          </a:p>
        </p:txBody>
      </p:sp>
    </p:spTree>
    <p:extLst>
      <p:ext uri="{BB962C8B-B14F-4D97-AF65-F5344CB8AC3E}">
        <p14:creationId xmlns:p14="http://schemas.microsoft.com/office/powerpoint/2010/main" val="41340435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283</TotalTime>
  <Words>93</Words>
  <Application>Microsoft Office PowerPoint</Application>
  <PresentationFormat>Widescreen</PresentationFormat>
  <Paragraphs>29</Paragraphs>
  <Slides>25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Administrator</cp:lastModifiedBy>
  <cp:revision>26</cp:revision>
  <dcterms:created xsi:type="dcterms:W3CDTF">2021-01-18T06:45:36Z</dcterms:created>
  <dcterms:modified xsi:type="dcterms:W3CDTF">2025-04-18T16:07:02Z</dcterms:modified>
</cp:coreProperties>
</file>