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77" r:id="rId8"/>
    <p:sldId id="275" r:id="rId9"/>
    <p:sldId id="279" r:id="rId10"/>
    <p:sldId id="278" r:id="rId11"/>
    <p:sldId id="280" r:id="rId12"/>
    <p:sldId id="281" r:id="rId13"/>
    <p:sldId id="282" r:id="rId14"/>
    <p:sldId id="276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FE4F-5BC5-44BB-99A3-6A91BE583C58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E272-2C74-47AA-AAD5-872B6D9E8E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3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BD2E-9F58-4B34-A2B8-EAED6E6E3F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63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40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6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9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39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22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3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6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E482-1F6A-4C70-82C1-A38B7F6419AF}" type="datetimeFigureOut">
              <a:rPr lang="vi-VN" smtClean="0"/>
              <a:pPr/>
              <a:t>22/04/2025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8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FULL\GIAO%20AN%20DIEN%20TU%20RUONE\QUA\Hoa%20Thom%20Buom%20Luon%20-%20Nhac%20Beat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Qu&#7843;%20G&#236;%20-%20Karaoke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ep-nhat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59601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vực phát triển thẩm mỹ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GDAN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Nhạc và lời: Xanh Xanh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 hát: “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Dân ca </a:t>
            </a:r>
          </a:p>
          <a:p>
            <a:pPr algn="ctr"/>
            <a:r>
              <a:rPr lang="vi-VN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 họ Bắc Ninh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 âm nhạc: </a:t>
            </a:r>
            <a:r>
              <a:rPr lang="vi-VN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“Nghe tiếng hát tìm quả”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H NHY MLÔ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CHỒI 1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19/02/2025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TX BUÔN HỒ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MG HOA CÚC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09834" cy="68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54864"/>
            <a:ext cx="8780931" cy="69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</a:p>
        </p:txBody>
      </p:sp>
    </p:spTree>
    <p:extLst>
      <p:ext uri="{BB962C8B-B14F-4D97-AF65-F5344CB8AC3E}">
        <p14:creationId xmlns:p14="http://schemas.microsoft.com/office/powerpoint/2010/main" val="3851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1" y="609600"/>
            <a:ext cx="8573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hát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miley Face 4">
            <a:hlinkClick r:id="rId3" action="ppaction://hlinkfile"/>
          </p:cNvPr>
          <p:cNvSpPr/>
          <p:nvPr/>
        </p:nvSpPr>
        <p:spPr>
          <a:xfrm>
            <a:off x="8035489" y="5841268"/>
            <a:ext cx="789856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6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ghfghg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âm nhạc </a:t>
            </a:r>
          </a:p>
          <a:p>
            <a:pPr algn="ctr"/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7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2479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a-bo-cong-anh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81534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 RỒI </a:t>
            </a:r>
          </a:p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CHÁU CHĂM NGOAN HỌC GIỎI </a:t>
            </a:r>
          </a:p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KÍNH CHÚC SỨC KHOẺ CÁC CÔ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7181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Trân trọng cám </a:t>
            </a:r>
            <a:r>
              <a:rPr lang="vi-V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n!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9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.jpg"/>
          <p:cNvPicPr>
            <a:picLocks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7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8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thien-nhien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Tổ - nhóm hát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Heart 4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ướm đậu trên hoa hồ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285728"/>
            <a:ext cx="7429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Cá </a:t>
            </a:r>
            <a:r>
              <a:rPr lang="vi-VN" sz="6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nhân </a:t>
            </a:r>
            <a:r>
              <a:rPr lang="en-US" sz="6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h át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Heart 3">
            <a:hlinkClick r:id="rId4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t-hinh-cuc-de-thuong-cho-may-tin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050" y="285728"/>
            <a:ext cx="40706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 chuyện </a:t>
            </a:r>
          </a:p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 </a:t>
            </a:r>
          </a:p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đàm thoại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2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11575"/>
          <a:stretch/>
        </p:blipFill>
        <p:spPr>
          <a:xfrm>
            <a:off x="-18077" y="-36758"/>
            <a:ext cx="9144000" cy="68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6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198</Words>
  <Application>Microsoft Office PowerPoint</Application>
  <PresentationFormat>On-screen Show (4:3)</PresentationFormat>
  <Paragraphs>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KDC</cp:lastModifiedBy>
  <cp:revision>9</cp:revision>
  <dcterms:created xsi:type="dcterms:W3CDTF">2017-02-17T00:11:12Z</dcterms:created>
  <dcterms:modified xsi:type="dcterms:W3CDTF">2025-04-22T01:40:39Z</dcterms:modified>
</cp:coreProperties>
</file>