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5" r:id="rId4"/>
    <p:sldMasterId id="2147483709" r:id="rId5"/>
  </p:sldMasterIdLst>
  <p:notesMasterIdLst>
    <p:notesMasterId r:id="rId28"/>
  </p:notesMasterIdLst>
  <p:sldIdLst>
    <p:sldId id="256" r:id="rId6"/>
    <p:sldId id="298" r:id="rId7"/>
    <p:sldId id="278" r:id="rId8"/>
    <p:sldId id="258" r:id="rId9"/>
    <p:sldId id="259" r:id="rId10"/>
    <p:sldId id="279" r:id="rId11"/>
    <p:sldId id="260" r:id="rId12"/>
    <p:sldId id="261" r:id="rId13"/>
    <p:sldId id="280" r:id="rId14"/>
    <p:sldId id="262" r:id="rId15"/>
    <p:sldId id="263" r:id="rId16"/>
    <p:sldId id="282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56DDF"/>
    <a:srgbClr val="70DC70"/>
    <a:srgbClr val="EF9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/>
    <p:restoredTop sz="94660"/>
  </p:normalViewPr>
  <p:slideViewPr>
    <p:cSldViewPr showGuides="1">
      <p:cViewPr varScale="1">
        <p:scale>
          <a:sx n="78" d="100"/>
          <a:sy n="78" d="100"/>
        </p:scale>
        <p:origin x="160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9CEC3D-DB3B-4FC3-A860-E8379A539CE8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>
              <a:buNone/>
            </a:pPr>
            <a:fld id="{9A0DB2DC-4C9A-4742-B13C-FB6460FD3503}" type="slidenum">
              <a:rPr lang="vi-VN" altLang="x-none" sz="1200" dirty="0"/>
              <a:t>‹#›</a:t>
            </a:fld>
            <a:endParaRPr lang="vi-VN" altLang="x-non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77" name="Rectangle 4"/>
            <p:cNvSpPr/>
            <p:nvPr userDrawn="1"/>
          </p:nvSpPr>
          <p:spPr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78" name="Rectangle 5"/>
            <p:cNvSpPr/>
            <p:nvPr userDrawn="1"/>
          </p:nvSpPr>
          <p:spPr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79" name="Rectangle 6"/>
            <p:cNvSpPr/>
            <p:nvPr userDrawn="1"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80" name="Rectangle 7"/>
            <p:cNvSpPr/>
            <p:nvPr userDrawn="1"/>
          </p:nvSpPr>
          <p:spPr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81" name="Rectangle 8"/>
            <p:cNvSpPr/>
            <p:nvPr userDrawn="1"/>
          </p:nvSpPr>
          <p:spPr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4" name="Rectangle 11"/>
            <p:cNvSpPr/>
            <p:nvPr userDrawn="1"/>
          </p:nvSpPr>
          <p:spPr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85" name="Rectangle 12"/>
            <p:cNvSpPr/>
            <p:nvPr userDrawn="1"/>
          </p:nvSpPr>
          <p:spPr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86" name="Rectangle 13"/>
            <p:cNvSpPr/>
            <p:nvPr userDrawn="1"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87" name="Rectangle 14"/>
            <p:cNvSpPr/>
            <p:nvPr userDrawn="1"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16"/>
            <p:cNvSpPr/>
            <p:nvPr userDrawn="1"/>
          </p:nvSpPr>
          <p:spPr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18"/>
            <p:cNvSpPr/>
            <p:nvPr userDrawn="1"/>
          </p:nvSpPr>
          <p:spPr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20"/>
            <p:cNvSpPr/>
            <p:nvPr userDrawn="1"/>
          </p:nvSpPr>
          <p:spPr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94" name="Rectangle 21"/>
            <p:cNvSpPr/>
            <p:nvPr userDrawn="1"/>
          </p:nvSpPr>
          <p:spPr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7195" name="Freeform 22"/>
            <p:cNvSpPr/>
            <p:nvPr userDrawn="1"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0" b="0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3"/>
            <p:cNvSpPr/>
            <p:nvPr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791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" name="Rectangle 2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00" name="Rectangle 3"/>
            <p:cNvSpPr/>
            <p:nvPr/>
          </p:nvSpPr>
          <p:spPr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01" name="Rectangle 4"/>
            <p:cNvSpPr/>
            <p:nvPr/>
          </p:nvSpPr>
          <p:spPr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8202" name="Group 5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203" name="Rectangle 6"/>
              <p:cNvSpPr/>
              <p:nvPr userDrawn="1"/>
            </p:nvSpPr>
            <p:spPr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4" name="Rectangle 7"/>
              <p:cNvSpPr/>
              <p:nvPr userDrawn="1"/>
            </p:nvSpPr>
            <p:spPr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5" name="Rectangle 8"/>
              <p:cNvSpPr/>
              <p:nvPr userDrawn="1"/>
            </p:nvSpPr>
            <p:spPr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6" name="Rectangle 9"/>
              <p:cNvSpPr/>
              <p:nvPr userDrawn="1"/>
            </p:nvSpPr>
            <p:spPr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7" name="Rectangle 10"/>
              <p:cNvSpPr/>
              <p:nvPr userDrawn="1"/>
            </p:nvSpPr>
            <p:spPr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8" name="Rectangle 11"/>
              <p:cNvSpPr/>
              <p:nvPr userDrawn="1"/>
            </p:nvSpPr>
            <p:spPr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9" name="Rectangle 12"/>
              <p:cNvSpPr/>
              <p:nvPr userDrawn="1"/>
            </p:nvSpPr>
            <p:spPr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0" name="Rectangle 13"/>
              <p:cNvSpPr/>
              <p:nvPr userDrawn="1"/>
            </p:nvSpPr>
            <p:spPr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1" name="Rectangle 14"/>
              <p:cNvSpPr/>
              <p:nvPr userDrawn="1"/>
            </p:nvSpPr>
            <p:spPr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2" name="Rectangle 15"/>
              <p:cNvSpPr/>
              <p:nvPr userDrawn="1"/>
            </p:nvSpPr>
            <p:spPr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vi-VN" altLang="x-none" sz="240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4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/>
          <p:nvPr/>
        </p:nvSpPr>
        <p:spPr>
          <a:xfrm>
            <a:off x="7315200" y="1066800"/>
            <a:ext cx="0" cy="449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9219" name="Group 8"/>
          <p:cNvGrpSpPr/>
          <p:nvPr/>
        </p:nvGrpSpPr>
        <p:grpSpPr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9226" name="Oval 9"/>
            <p:cNvSpPr/>
            <p:nvPr/>
          </p:nvSpPr>
          <p:spPr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27" name="Oval 10"/>
            <p:cNvSpPr/>
            <p:nvPr/>
          </p:nvSpPr>
          <p:spPr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28" name="Oval 11"/>
            <p:cNvSpPr/>
            <p:nvPr/>
          </p:nvSpPr>
          <p:spPr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29" name="Oval 12"/>
            <p:cNvSpPr/>
            <p:nvPr/>
          </p:nvSpPr>
          <p:spPr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0" name="Oval 13"/>
            <p:cNvSpPr/>
            <p:nvPr/>
          </p:nvSpPr>
          <p:spPr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1" name="Oval 14"/>
            <p:cNvSpPr/>
            <p:nvPr/>
          </p:nvSpPr>
          <p:spPr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2" name="Oval 15"/>
            <p:cNvSpPr/>
            <p:nvPr/>
          </p:nvSpPr>
          <p:spPr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3" name="Oval 16"/>
            <p:cNvSpPr/>
            <p:nvPr/>
          </p:nvSpPr>
          <p:spPr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4" name="Oval 17"/>
            <p:cNvSpPr/>
            <p:nvPr/>
          </p:nvSpPr>
          <p:spPr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5" name="Oval 18"/>
            <p:cNvSpPr/>
            <p:nvPr/>
          </p:nvSpPr>
          <p:spPr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6" name="Oval 19"/>
            <p:cNvSpPr/>
            <p:nvPr/>
          </p:nvSpPr>
          <p:spPr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7" name="Oval 20"/>
            <p:cNvSpPr/>
            <p:nvPr/>
          </p:nvSpPr>
          <p:spPr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8" name="Oval 21"/>
            <p:cNvSpPr/>
            <p:nvPr/>
          </p:nvSpPr>
          <p:spPr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39" name="Oval 22"/>
            <p:cNvSpPr/>
            <p:nvPr/>
          </p:nvSpPr>
          <p:spPr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0" name="Oval 23"/>
            <p:cNvSpPr/>
            <p:nvPr/>
          </p:nvSpPr>
          <p:spPr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1" name="Oval 24"/>
            <p:cNvSpPr/>
            <p:nvPr/>
          </p:nvSpPr>
          <p:spPr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2" name="Oval 25"/>
            <p:cNvSpPr/>
            <p:nvPr/>
          </p:nvSpPr>
          <p:spPr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3" name="Oval 26"/>
            <p:cNvSpPr/>
            <p:nvPr/>
          </p:nvSpPr>
          <p:spPr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4" name="Oval 27"/>
            <p:cNvSpPr/>
            <p:nvPr/>
          </p:nvSpPr>
          <p:spPr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5" name="Oval 28"/>
            <p:cNvSpPr/>
            <p:nvPr/>
          </p:nvSpPr>
          <p:spPr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6" name="Oval 29"/>
            <p:cNvSpPr/>
            <p:nvPr/>
          </p:nvSpPr>
          <p:spPr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7" name="Oval 30"/>
            <p:cNvSpPr/>
            <p:nvPr/>
          </p:nvSpPr>
          <p:spPr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8" name="Oval 31"/>
            <p:cNvSpPr/>
            <p:nvPr/>
          </p:nvSpPr>
          <p:spPr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49" name="Oval 32"/>
            <p:cNvSpPr/>
            <p:nvPr/>
          </p:nvSpPr>
          <p:spPr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50" name="Oval 33"/>
            <p:cNvSpPr/>
            <p:nvPr/>
          </p:nvSpPr>
          <p:spPr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51" name="Oval 34"/>
            <p:cNvSpPr/>
            <p:nvPr/>
          </p:nvSpPr>
          <p:spPr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52" name="Oval 35"/>
            <p:cNvSpPr/>
            <p:nvPr/>
          </p:nvSpPr>
          <p:spPr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53" name="Oval 36"/>
            <p:cNvSpPr/>
            <p:nvPr/>
          </p:nvSpPr>
          <p:spPr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54" name="Oval 37"/>
            <p:cNvSpPr/>
            <p:nvPr/>
          </p:nvSpPr>
          <p:spPr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55" name="Oval 38"/>
            <p:cNvSpPr/>
            <p:nvPr/>
          </p:nvSpPr>
          <p:spPr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256" name="Oval 39"/>
            <p:cNvSpPr/>
            <p:nvPr/>
          </p:nvSpPr>
          <p:spPr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9220" name="Line 40"/>
          <p:cNvSpPr/>
          <p:nvPr/>
        </p:nvSpPr>
        <p:spPr>
          <a:xfrm>
            <a:off x="304800" y="2819400"/>
            <a:ext cx="8229600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/>
          <p:nvPr/>
        </p:nvSpPr>
        <p:spPr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0243" name="Group 8"/>
          <p:cNvGrpSpPr/>
          <p:nvPr/>
        </p:nvGrpSpPr>
        <p:grpSpPr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0261" name="Freeform 9"/>
            <p:cNvSpPr/>
            <p:nvPr userDrawn="1"/>
          </p:nvSpPr>
          <p:spPr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18068" y="5854"/>
                </a:cxn>
                <a:cxn ang="0">
                  <a:pos x="16158" y="4714"/>
                </a:cxn>
                <a:cxn ang="0">
                  <a:pos x="12656" y="3115"/>
                </a:cxn>
                <a:cxn ang="0">
                  <a:pos x="1615" y="0"/>
                </a:cxn>
                <a:cxn ang="0">
                  <a:pos x="521" y="295"/>
                </a:cxn>
                <a:cxn ang="0">
                  <a:pos x="0" y="1231"/>
                </a:cxn>
                <a:cxn ang="0">
                  <a:pos x="635" y="2299"/>
                </a:cxn>
                <a:cxn ang="0">
                  <a:pos x="12970" y="6065"/>
                </a:cxn>
                <a:cxn ang="0">
                  <a:pos x="15673" y="5824"/>
                </a:cxn>
                <a:cxn ang="0">
                  <a:pos x="17858" y="6136"/>
                </a:cxn>
                <a:cxn ang="0">
                  <a:pos x="18068" y="5854"/>
                </a:cxn>
                <a:cxn ang="0">
                  <a:pos x="18068" y="5854"/>
                </a:cxn>
              </a:cxnLst>
              <a:rect l="0" t="0" r="0" b="0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10"/>
            <p:cNvSpPr/>
            <p:nvPr userDrawn="1"/>
          </p:nvSpPr>
          <p:spPr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3769" y="958"/>
                </a:cxn>
                <a:cxn ang="0">
                  <a:pos x="4044" y="1177"/>
                </a:cxn>
                <a:cxn ang="0">
                  <a:pos x="4492" y="1461"/>
                </a:cxn>
                <a:cxn ang="0">
                  <a:pos x="4433" y="1515"/>
                </a:cxn>
                <a:cxn ang="0">
                  <a:pos x="3823" y="1452"/>
                </a:cxn>
                <a:cxn ang="0">
                  <a:pos x="3243" y="1496"/>
                </a:cxn>
                <a:cxn ang="0">
                  <a:pos x="117" y="551"/>
                </a:cxn>
                <a:cxn ang="0">
                  <a:pos x="0" y="277"/>
                </a:cxn>
                <a:cxn ang="0">
                  <a:pos x="130" y="59"/>
                </a:cxn>
                <a:cxn ang="0">
                  <a:pos x="388" y="0"/>
                </a:cxn>
                <a:cxn ang="0">
                  <a:pos x="388" y="0"/>
                </a:cxn>
              </a:cxnLst>
              <a:rect l="0" t="0" r="0" b="0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11"/>
            <p:cNvSpPr/>
            <p:nvPr userDrawn="1"/>
          </p:nvSpPr>
          <p:spPr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605"/>
                </a:cxn>
                <a:cxn ang="0">
                  <a:pos x="2631" y="1391"/>
                </a:cxn>
                <a:cxn ang="0">
                  <a:pos x="2680" y="994"/>
                </a:cxn>
                <a:cxn ang="0">
                  <a:pos x="2994" y="786"/>
                </a:cxn>
                <a:cxn ang="0">
                  <a:pos x="223" y="0"/>
                </a:cxn>
                <a:cxn ang="0">
                  <a:pos x="0" y="236"/>
                </a:cxn>
                <a:cxn ang="0">
                  <a:pos x="0" y="605"/>
                </a:cxn>
                <a:cxn ang="0">
                  <a:pos x="0" y="605"/>
                </a:cxn>
              </a:cxnLst>
              <a:rect l="0" t="0" r="0" b="0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4" name="Group 12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265" name="Freeform 13"/>
              <p:cNvSpPr/>
              <p:nvPr userDrawn="1"/>
            </p:nvSpPr>
            <p:spPr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114" y="125"/>
                  </a:cxn>
                  <a:cxn ang="0">
                    <a:pos x="0" y="328"/>
                  </a:cxn>
                  <a:cxn ang="0">
                    <a:pos x="226" y="303"/>
                  </a:cxn>
                  <a:cxn ang="0">
                    <a:pos x="291" y="160"/>
                  </a:cxn>
                  <a:cxn ang="0">
                    <a:pos x="424" y="51"/>
                  </a:cxn>
                  <a:cxn ang="0">
                    <a:pos x="310" y="0"/>
                  </a:cxn>
                  <a:cxn ang="0">
                    <a:pos x="310" y="0"/>
                  </a:cxn>
                </a:cxnLst>
                <a:rect l="0" t="0" r="0" b="0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Freeform 14"/>
              <p:cNvSpPr/>
              <p:nvPr userDrawn="1"/>
            </p:nvSpPr>
            <p:spPr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443" y="0"/>
                  </a:cxn>
                  <a:cxn ang="0">
                    <a:pos x="179" y="97"/>
                  </a:cxn>
                  <a:cxn ang="0">
                    <a:pos x="0" y="386"/>
                  </a:cxn>
                  <a:cxn ang="0">
                    <a:pos x="191" y="665"/>
                  </a:cxn>
                  <a:cxn ang="0">
                    <a:pos x="3362" y="1607"/>
                  </a:cxn>
                  <a:cxn ang="0">
                    <a:pos x="4045" y="1548"/>
                  </a:cxn>
                  <a:cxn ang="0">
                    <a:pos x="4598" y="1631"/>
                  </a:cxn>
                  <a:cxn ang="0">
                    <a:pos x="4790" y="1499"/>
                  </a:cxn>
                  <a:cxn ang="0">
                    <a:pos x="4272" y="1231"/>
                  </a:cxn>
                  <a:cxn ang="0">
                    <a:pos x="4061" y="950"/>
                  </a:cxn>
                  <a:cxn ang="0">
                    <a:pos x="3895" y="977"/>
                  </a:cxn>
                  <a:cxn ang="0">
                    <a:pos x="4093" y="1231"/>
                  </a:cxn>
                  <a:cxn ang="0">
                    <a:pos x="4489" y="1501"/>
                  </a:cxn>
                  <a:cxn ang="0">
                    <a:pos x="4020" y="1459"/>
                  </a:cxn>
                  <a:cxn ang="0">
                    <a:pos x="3467" y="1508"/>
                  </a:cxn>
                  <a:cxn ang="0">
                    <a:pos x="3569" y="1204"/>
                  </a:cxn>
                  <a:cxn ang="0">
                    <a:pos x="3806" y="997"/>
                  </a:cxn>
                  <a:cxn ang="0">
                    <a:pos x="3529" y="1023"/>
                  </a:cxn>
                  <a:cxn ang="0">
                    <a:pos x="3314" y="1220"/>
                  </a:cxn>
                  <a:cxn ang="0">
                    <a:pos x="3240" y="1467"/>
                  </a:cxn>
                  <a:cxn ang="0">
                    <a:pos x="305" y="575"/>
                  </a:cxn>
                  <a:cxn ang="0">
                    <a:pos x="227" y="398"/>
                  </a:cxn>
                  <a:cxn ang="0">
                    <a:pos x="293" y="177"/>
                  </a:cxn>
                  <a:cxn ang="0">
                    <a:pos x="616" y="0"/>
                  </a:cxn>
                  <a:cxn ang="0">
                    <a:pos x="443" y="0"/>
                  </a:cxn>
                  <a:cxn ang="0">
                    <a:pos x="443" y="0"/>
                  </a:cxn>
                </a:cxnLst>
                <a:rect l="0" t="0" r="0" b="0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7" name="Freeform 15"/>
              <p:cNvSpPr/>
              <p:nvPr userDrawn="1"/>
            </p:nvSpPr>
            <p:spPr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3385" y="907"/>
                  </a:cxn>
                  <a:cxn ang="0">
                    <a:pos x="3059" y="926"/>
                  </a:cxn>
                  <a:cxn ang="0">
                    <a:pos x="0" y="50"/>
                  </a:cxn>
                  <a:cxn ang="0">
                    <a:pos x="285" y="0"/>
                  </a:cxn>
                  <a:cxn ang="0">
                    <a:pos x="285" y="0"/>
                  </a:cxn>
                </a:cxnLst>
                <a:rect l="0" t="0" r="0" b="0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Freeform 16"/>
              <p:cNvSpPr/>
              <p:nvPr userDrawn="1"/>
            </p:nvSpPr>
            <p:spPr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332" y="0"/>
                  </a:cxn>
                  <a:cxn ang="0">
                    <a:pos x="54" y="195"/>
                  </a:cxn>
                  <a:cxn ang="0">
                    <a:pos x="0" y="421"/>
                  </a:cxn>
                  <a:cxn ang="0">
                    <a:pos x="95" y="575"/>
                  </a:cxn>
                  <a:cxn ang="0">
                    <a:pos x="268" y="614"/>
                  </a:cxn>
                  <a:cxn ang="0">
                    <a:pos x="217" y="281"/>
                  </a:cxn>
                  <a:cxn ang="0">
                    <a:pos x="457" y="32"/>
                  </a:cxn>
                  <a:cxn ang="0">
                    <a:pos x="332" y="0"/>
                  </a:cxn>
                  <a:cxn ang="0">
                    <a:pos x="332" y="0"/>
                  </a:cxn>
                </a:cxnLst>
                <a:rect l="0" t="0" r="0" b="0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9" name="Freeform 17"/>
              <p:cNvSpPr/>
              <p:nvPr userDrawn="1"/>
            </p:nvSpPr>
            <p:spPr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40" y="64"/>
                  </a:cxn>
                  <a:cxn ang="0">
                    <a:pos x="451" y="123"/>
                  </a:cxn>
                  <a:cxn ang="0">
                    <a:pos x="914" y="255"/>
                  </a:cxn>
                  <a:cxn ang="0">
                    <a:pos x="1242" y="453"/>
                  </a:cxn>
                  <a:cxn ang="0">
                    <a:pos x="920" y="428"/>
                  </a:cxn>
                  <a:cxn ang="0">
                    <a:pos x="391" y="272"/>
                  </a:cxn>
                  <a:cxn ang="0">
                    <a:pos x="141" y="149"/>
                  </a:cxn>
                  <a:cxn ang="0">
                    <a:pos x="301" y="303"/>
                  </a:cxn>
                  <a:cxn ang="0">
                    <a:pos x="767" y="502"/>
                  </a:cxn>
                  <a:cxn ang="0">
                    <a:pos x="1314" y="551"/>
                  </a:cxn>
                  <a:cxn ang="0">
                    <a:pos x="1379" y="416"/>
                  </a:cxn>
                  <a:cxn ang="0">
                    <a:pos x="1112" y="224"/>
                  </a:cxn>
                  <a:cxn ang="0">
                    <a:pos x="479" y="32"/>
                  </a:cxn>
                  <a:cxn ang="0">
                    <a:pos x="0" y="0"/>
                  </a:cxn>
                  <a:cxn ang="0">
                    <a:pos x="40" y="64"/>
                  </a:cxn>
                  <a:cxn ang="0">
                    <a:pos x="40" y="64"/>
                  </a:cxn>
                </a:cxnLst>
                <a:rect l="0" t="0" r="0" b="0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44" name="Group 18"/>
          <p:cNvGrpSpPr/>
          <p:nvPr/>
        </p:nvGrpSpPr>
        <p:grpSpPr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0252" name="Freeform 19"/>
            <p:cNvSpPr/>
            <p:nvPr userDrawn="1"/>
          </p:nvSpPr>
          <p:spPr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395" y="140"/>
                </a:cxn>
                <a:cxn ang="0">
                  <a:pos x="353" y="113"/>
                </a:cxn>
                <a:cxn ang="0">
                  <a:pos x="276" y="74"/>
                </a:cxn>
                <a:cxn ang="0">
                  <a:pos x="35" y="0"/>
                </a:cxn>
                <a:cxn ang="0">
                  <a:pos x="11" y="7"/>
                </a:cxn>
                <a:cxn ang="0">
                  <a:pos x="0" y="30"/>
                </a:cxn>
                <a:cxn ang="0">
                  <a:pos x="13" y="55"/>
                </a:cxn>
                <a:cxn ang="0">
                  <a:pos x="284" y="145"/>
                </a:cxn>
                <a:cxn ang="0">
                  <a:pos x="343" y="139"/>
                </a:cxn>
                <a:cxn ang="0">
                  <a:pos x="391" y="147"/>
                </a:cxn>
                <a:cxn ang="0">
                  <a:pos x="395" y="140"/>
                </a:cxn>
                <a:cxn ang="0">
                  <a:pos x="395" y="140"/>
                </a:cxn>
              </a:cxnLst>
              <a:rect l="0" t="0" r="0" b="0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20"/>
            <p:cNvSpPr/>
            <p:nvPr userDrawn="1"/>
          </p:nvSpPr>
          <p:spPr>
            <a:xfrm rot="7320404">
              <a:off x="4893" y="2922"/>
              <a:ext cx="627" cy="29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2" y="23"/>
                </a:cxn>
                <a:cxn ang="0">
                  <a:pos x="88" y="28"/>
                </a:cxn>
                <a:cxn ang="0">
                  <a:pos x="98" y="35"/>
                </a:cxn>
                <a:cxn ang="0">
                  <a:pos x="97" y="36"/>
                </a:cxn>
                <a:cxn ang="0">
                  <a:pos x="83" y="35"/>
                </a:cxn>
                <a:cxn ang="0">
                  <a:pos x="71" y="36"/>
                </a:cxn>
                <a:cxn ang="0">
                  <a:pos x="3" y="13"/>
                </a:cxn>
                <a:cxn ang="0">
                  <a:pos x="0" y="7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0" b="0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21"/>
            <p:cNvSpPr/>
            <p:nvPr userDrawn="1"/>
          </p:nvSpPr>
          <p:spPr>
            <a:xfrm rot="7320404">
              <a:off x="4999" y="2913"/>
              <a:ext cx="416" cy="26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8" y="33"/>
                </a:cxn>
                <a:cxn ang="0">
                  <a:pos x="59" y="24"/>
                </a:cxn>
                <a:cxn ang="0">
                  <a:pos x="65" y="19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0" b="0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5" name="Group 22"/>
            <p:cNvGrpSpPr/>
            <p:nvPr userDrawn="1"/>
          </p:nvGrpSpPr>
          <p:grpSpPr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256" name="Freeform 23"/>
              <p:cNvSpPr/>
              <p:nvPr userDrawn="1"/>
            </p:nvSpPr>
            <p:spPr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3"/>
                  </a:cxn>
                  <a:cxn ang="0">
                    <a:pos x="0" y="8"/>
                  </a:cxn>
                  <a:cxn ang="0">
                    <a:pos x="5" y="7"/>
                  </a:cxn>
                  <a:cxn ang="0">
                    <a:pos x="6" y="4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0" b="0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Freeform 24"/>
              <p:cNvSpPr/>
              <p:nvPr userDrawn="1"/>
            </p:nvSpPr>
            <p:spPr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2"/>
                  </a:cxn>
                  <a:cxn ang="0">
                    <a:pos x="0" y="9"/>
                  </a:cxn>
                  <a:cxn ang="0">
                    <a:pos x="4" y="16"/>
                  </a:cxn>
                  <a:cxn ang="0">
                    <a:pos x="73" y="38"/>
                  </a:cxn>
                  <a:cxn ang="0">
                    <a:pos x="88" y="37"/>
                  </a:cxn>
                  <a:cxn ang="0">
                    <a:pos x="100" y="39"/>
                  </a:cxn>
                  <a:cxn ang="0">
                    <a:pos x="105" y="36"/>
                  </a:cxn>
                  <a:cxn ang="0">
                    <a:pos x="93" y="29"/>
                  </a:cxn>
                  <a:cxn ang="0">
                    <a:pos x="89" y="23"/>
                  </a:cxn>
                  <a:cxn ang="0">
                    <a:pos x="85" y="23"/>
                  </a:cxn>
                  <a:cxn ang="0">
                    <a:pos x="90" y="29"/>
                  </a:cxn>
                  <a:cxn ang="0">
                    <a:pos x="98" y="36"/>
                  </a:cxn>
                  <a:cxn ang="0">
                    <a:pos x="88" y="35"/>
                  </a:cxn>
                  <a:cxn ang="0">
                    <a:pos x="76" y="36"/>
                  </a:cxn>
                  <a:cxn ang="0">
                    <a:pos x="78" y="29"/>
                  </a:cxn>
                  <a:cxn ang="0">
                    <a:pos x="83" y="24"/>
                  </a:cxn>
                  <a:cxn ang="0">
                    <a:pos x="77" y="24"/>
                  </a:cxn>
                  <a:cxn ang="0">
                    <a:pos x="72" y="29"/>
                  </a:cxn>
                  <a:cxn ang="0">
                    <a:pos x="71" y="35"/>
                  </a:cxn>
                  <a:cxn ang="0">
                    <a:pos x="7" y="14"/>
                  </a:cxn>
                  <a:cxn ang="0">
                    <a:pos x="5" y="10"/>
                  </a:cxn>
                  <a:cxn ang="0">
                    <a:pos x="6" y="4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0" b="0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25"/>
              <p:cNvSpPr/>
              <p:nvPr userDrawn="1"/>
            </p:nvSpPr>
            <p:spPr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74" y="21"/>
                  </a:cxn>
                  <a:cxn ang="0">
                    <a:pos x="67" y="22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0" b="0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Freeform 26"/>
              <p:cNvSpPr/>
              <p:nvPr userDrawn="1"/>
            </p:nvSpPr>
            <p:spPr>
              <a:xfrm rot="7320404">
                <a:off x="5364" y="2872"/>
                <a:ext cx="63" cy="11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6" y="15"/>
                  </a:cxn>
                  <a:cxn ang="0">
                    <a:pos x="5" y="7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0" b="0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Freeform 27"/>
              <p:cNvSpPr/>
              <p:nvPr userDrawn="1"/>
            </p:nvSpPr>
            <p:spPr>
              <a:xfrm rot="7320404">
                <a:off x="5137" y="2999"/>
                <a:ext cx="193" cy="10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0" y="3"/>
                  </a:cxn>
                  <a:cxn ang="0">
                    <a:pos x="20" y="6"/>
                  </a:cxn>
                  <a:cxn ang="0">
                    <a:pos x="27" y="11"/>
                  </a:cxn>
                  <a:cxn ang="0">
                    <a:pos x="20" y="10"/>
                  </a:cxn>
                  <a:cxn ang="0">
                    <a:pos x="9" y="6"/>
                  </a:cxn>
                  <a:cxn ang="0">
                    <a:pos x="3" y="4"/>
                  </a:cxn>
                  <a:cxn ang="0">
                    <a:pos x="7" y="7"/>
                  </a:cxn>
                  <a:cxn ang="0">
                    <a:pos x="17" y="12"/>
                  </a:cxn>
                  <a:cxn ang="0">
                    <a:pos x="29" y="13"/>
                  </a:cxn>
                  <a:cxn ang="0">
                    <a:pos x="30" y="10"/>
                  </a:cxn>
                  <a:cxn ang="0">
                    <a:pos x="24" y="5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5" name="Freeform 28"/>
          <p:cNvSpPr/>
          <p:nvPr/>
        </p:nvSpPr>
        <p:spPr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Freeform 29"/>
          <p:cNvSpPr/>
          <p:nvPr/>
        </p:nvSpPr>
        <p:spPr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tx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Comic Sans MS" panose="030F0702030302020204" pitchFamily="66" charset="0"/>
              </a:rPr>
              <a:t>‹#›</a:t>
            </a:fld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/>
          <p:nvPr/>
        </p:nvGrpSpPr>
        <p:grpSpPr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2296" name="Freeform 3"/>
            <p:cNvSpPr/>
            <p:nvPr/>
          </p:nvSpPr>
          <p:spPr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0" b="0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4"/>
            <p:cNvSpPr/>
            <p:nvPr/>
          </p:nvSpPr>
          <p:spPr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6"/>
                </a:cxn>
                <a:cxn ang="0">
                  <a:pos x="5972" y="1486"/>
                </a:cxn>
                <a:cxn ang="0">
                  <a:pos x="597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6"/>
            <p:cNvSpPr/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7"/>
            <p:cNvSpPr/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8"/>
            <p:cNvSpPr/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75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Rectangle 4"/>
            <p:cNvSpPr/>
            <p:nvPr userDrawn="1"/>
          </p:nvSpPr>
          <p:spPr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34" name="Rectangle 5"/>
            <p:cNvSpPr/>
            <p:nvPr userDrawn="1"/>
          </p:nvSpPr>
          <p:spPr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35" name="Rectangle 6"/>
            <p:cNvSpPr/>
            <p:nvPr userDrawn="1"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36" name="Rectangle 7"/>
            <p:cNvSpPr/>
            <p:nvPr userDrawn="1"/>
          </p:nvSpPr>
          <p:spPr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37" name="Rectangle 8"/>
            <p:cNvSpPr/>
            <p:nvPr userDrawn="1"/>
          </p:nvSpPr>
          <p:spPr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Rectangle 11"/>
            <p:cNvSpPr/>
            <p:nvPr userDrawn="1"/>
          </p:nvSpPr>
          <p:spPr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41" name="Rectangle 12"/>
            <p:cNvSpPr/>
            <p:nvPr userDrawn="1"/>
          </p:nvSpPr>
          <p:spPr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42" name="Rectangle 13"/>
            <p:cNvSpPr/>
            <p:nvPr userDrawn="1"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43" name="Rectangle 14"/>
            <p:cNvSpPr/>
            <p:nvPr userDrawn="1"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5" name="Rectangle 16"/>
            <p:cNvSpPr/>
            <p:nvPr userDrawn="1"/>
          </p:nvSpPr>
          <p:spPr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7" name="Rectangle 18"/>
            <p:cNvSpPr/>
            <p:nvPr userDrawn="1"/>
          </p:nvSpPr>
          <p:spPr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9" name="Rectangle 20"/>
            <p:cNvSpPr/>
            <p:nvPr userDrawn="1"/>
          </p:nvSpPr>
          <p:spPr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50" name="Rectangle 21"/>
            <p:cNvSpPr/>
            <p:nvPr userDrawn="1"/>
          </p:nvSpPr>
          <p:spPr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051" name="Freeform 22"/>
            <p:cNvSpPr/>
            <p:nvPr userDrawn="1"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0" b="0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3"/>
            <p:cNvSpPr/>
            <p:nvPr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688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8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9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Tahoma" panose="020B060403050404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689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052" name="Group 4"/>
          <p:cNvGrpSpPr/>
          <p:nvPr/>
        </p:nvGrpSpPr>
        <p:grpSpPr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/>
            <p:nvPr/>
          </p:nvSpPr>
          <p:spPr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057" name="Rectangle 6"/>
            <p:cNvSpPr/>
            <p:nvPr/>
          </p:nvSpPr>
          <p:spPr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058" name="Rectangle 7"/>
            <p:cNvSpPr/>
            <p:nvPr/>
          </p:nvSpPr>
          <p:spPr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dirty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9" name="Rectangle 8"/>
            <p:cNvSpPr/>
            <p:nvPr/>
          </p:nvSpPr>
          <p:spPr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dirty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0" name="Rectangle 9"/>
            <p:cNvSpPr/>
            <p:nvPr/>
          </p:nvSpPr>
          <p:spPr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1" name="Rectangle 10"/>
            <p:cNvSpPr/>
            <p:nvPr/>
          </p:nvSpPr>
          <p:spPr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dirty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2" name="Rectangle 11"/>
            <p:cNvSpPr/>
            <p:nvPr/>
          </p:nvSpPr>
          <p:spPr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063" name="Rectangle 12"/>
            <p:cNvSpPr/>
            <p:nvPr/>
          </p:nvSpPr>
          <p:spPr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4" name="Rectangle 13"/>
            <p:cNvSpPr/>
            <p:nvPr/>
          </p:nvSpPr>
          <p:spPr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vi-VN" altLang="x-none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53" name="Rectang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4" name="Rectangle 15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3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/>
          <p:nvPr/>
        </p:nvSpPr>
        <p:spPr>
          <a:xfrm>
            <a:off x="7962900" y="152400"/>
            <a:ext cx="0" cy="152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5" name="Rectang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/>
          </p:cNvSpPr>
          <p:nvPr>
            <p:ph type="body" idx="1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3080" name="Group 8"/>
          <p:cNvGrpSpPr/>
          <p:nvPr/>
        </p:nvGrpSpPr>
        <p:grpSpPr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081" name="Oval 9"/>
            <p:cNvSpPr/>
            <p:nvPr/>
          </p:nvSpPr>
          <p:spPr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2" name="Oval 10"/>
            <p:cNvSpPr/>
            <p:nvPr/>
          </p:nvSpPr>
          <p:spPr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3" name="Oval 11"/>
            <p:cNvSpPr/>
            <p:nvPr/>
          </p:nvSpPr>
          <p:spPr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4" name="Oval 12"/>
            <p:cNvSpPr/>
            <p:nvPr/>
          </p:nvSpPr>
          <p:spPr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5" name="Oval 13"/>
            <p:cNvSpPr/>
            <p:nvPr/>
          </p:nvSpPr>
          <p:spPr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6" name="Oval 14"/>
            <p:cNvSpPr/>
            <p:nvPr/>
          </p:nvSpPr>
          <p:spPr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7" name="Oval 15"/>
            <p:cNvSpPr/>
            <p:nvPr/>
          </p:nvSpPr>
          <p:spPr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8" name="Oval 16"/>
            <p:cNvSpPr/>
            <p:nvPr/>
          </p:nvSpPr>
          <p:spPr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9" name="Oval 17"/>
            <p:cNvSpPr/>
            <p:nvPr/>
          </p:nvSpPr>
          <p:spPr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0" name="Oval 18"/>
            <p:cNvSpPr/>
            <p:nvPr/>
          </p:nvSpPr>
          <p:spPr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1" name="Oval 19"/>
            <p:cNvSpPr/>
            <p:nvPr/>
          </p:nvSpPr>
          <p:spPr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2" name="Oval 20"/>
            <p:cNvSpPr/>
            <p:nvPr/>
          </p:nvSpPr>
          <p:spPr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3" name="Oval 21"/>
            <p:cNvSpPr/>
            <p:nvPr/>
          </p:nvSpPr>
          <p:spPr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4" name="Oval 22"/>
            <p:cNvSpPr/>
            <p:nvPr/>
          </p:nvSpPr>
          <p:spPr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5" name="Oval 23"/>
            <p:cNvSpPr/>
            <p:nvPr/>
          </p:nvSpPr>
          <p:spPr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6" name="Oval 24"/>
            <p:cNvSpPr/>
            <p:nvPr/>
          </p:nvSpPr>
          <p:spPr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7" name="Oval 25"/>
            <p:cNvSpPr/>
            <p:nvPr/>
          </p:nvSpPr>
          <p:spPr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8" name="Oval 26"/>
            <p:cNvSpPr/>
            <p:nvPr/>
          </p:nvSpPr>
          <p:spPr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99" name="Oval 27"/>
            <p:cNvSpPr/>
            <p:nvPr/>
          </p:nvSpPr>
          <p:spPr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0" name="Oval 28"/>
            <p:cNvSpPr/>
            <p:nvPr/>
          </p:nvSpPr>
          <p:spPr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1" name="Oval 29"/>
            <p:cNvSpPr/>
            <p:nvPr/>
          </p:nvSpPr>
          <p:spPr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2" name="Oval 30"/>
            <p:cNvSpPr/>
            <p:nvPr/>
          </p:nvSpPr>
          <p:spPr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3" name="Oval 31"/>
            <p:cNvSpPr/>
            <p:nvPr/>
          </p:nvSpPr>
          <p:spPr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4" name="Oval 32"/>
            <p:cNvSpPr/>
            <p:nvPr/>
          </p:nvSpPr>
          <p:spPr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5" name="Oval 33"/>
            <p:cNvSpPr/>
            <p:nvPr/>
          </p:nvSpPr>
          <p:spPr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6" name="Oval 34"/>
            <p:cNvSpPr/>
            <p:nvPr/>
          </p:nvSpPr>
          <p:spPr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7" name="Oval 35"/>
            <p:cNvSpPr/>
            <p:nvPr/>
          </p:nvSpPr>
          <p:spPr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8" name="Oval 36"/>
            <p:cNvSpPr/>
            <p:nvPr/>
          </p:nvSpPr>
          <p:spPr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09" name="Oval 37"/>
            <p:cNvSpPr/>
            <p:nvPr/>
          </p:nvSpPr>
          <p:spPr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10" name="Oval 38"/>
            <p:cNvSpPr/>
            <p:nvPr/>
          </p:nvSpPr>
          <p:spPr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111" name="Oval 39"/>
            <p:cNvSpPr/>
            <p:nvPr/>
          </p:nvSpPr>
          <p:spPr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400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430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930" indent="-31623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61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3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5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7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/>
          <p:nvPr/>
        </p:nvSpPr>
        <p:spPr>
          <a:xfrm rot="-3172564">
            <a:off x="7777163" y="-14287"/>
            <a:ext cx="1162050" cy="20843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4100" name="Rectangle 4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4" name="Freeform 8"/>
          <p:cNvSpPr/>
          <p:nvPr/>
        </p:nvSpPr>
        <p:spPr>
          <a:xfrm rot="-3172564">
            <a:off x="7864475" y="23813"/>
            <a:ext cx="1165225" cy="2097087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05" name="Freeform 9"/>
          <p:cNvSpPr/>
          <p:nvPr/>
        </p:nvSpPr>
        <p:spPr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4106" name="Group 10"/>
          <p:cNvGrpSpPr/>
          <p:nvPr/>
        </p:nvGrpSpPr>
        <p:grpSpPr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23" name="Freeform 11"/>
            <p:cNvSpPr/>
            <p:nvPr userDrawn="1"/>
          </p:nvSpPr>
          <p:spPr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99" y="158"/>
                </a:cxn>
                <a:cxn ang="0">
                  <a:pos x="178" y="139"/>
                </a:cxn>
                <a:cxn ang="0">
                  <a:pos x="167" y="60"/>
                </a:cxn>
                <a:cxn ang="0">
                  <a:pos x="268" y="42"/>
                </a:cxn>
                <a:cxn ang="0">
                  <a:pos x="273" y="26"/>
                </a:cxn>
                <a:cxn ang="0">
                  <a:pos x="263" y="13"/>
                </a:cxn>
                <a:cxn ang="0">
                  <a:pos x="160" y="27"/>
                </a:cxn>
                <a:cxn ang="0">
                  <a:pos x="153" y="4"/>
                </a:cxn>
                <a:cxn ang="0">
                  <a:pos x="136" y="0"/>
                </a:cxn>
                <a:cxn ang="0">
                  <a:pos x="120" y="4"/>
                </a:cxn>
                <a:cxn ang="0">
                  <a:pos x="111" y="14"/>
                </a:cxn>
                <a:cxn ang="0">
                  <a:pos x="118" y="36"/>
                </a:cxn>
                <a:cxn ang="0">
                  <a:pos x="83" y="56"/>
                </a:cxn>
                <a:cxn ang="0">
                  <a:pos x="123" y="60"/>
                </a:cxn>
                <a:cxn ang="0">
                  <a:pos x="139" y="112"/>
                </a:cxn>
                <a:cxn ang="0">
                  <a:pos x="18" y="59"/>
                </a:cxn>
                <a:cxn ang="0">
                  <a:pos x="6" y="64"/>
                </a:cxn>
                <a:cxn ang="0">
                  <a:pos x="0" y="80"/>
                </a:cxn>
                <a:cxn ang="0">
                  <a:pos x="7" y="98"/>
                </a:cxn>
                <a:cxn ang="0">
                  <a:pos x="143" y="161"/>
                </a:cxn>
                <a:cxn ang="0">
                  <a:pos x="173" y="157"/>
                </a:cxn>
                <a:cxn ang="0">
                  <a:pos x="197" y="163"/>
                </a:cxn>
                <a:cxn ang="0">
                  <a:pos x="199" y="158"/>
                </a:cxn>
                <a:cxn ang="0">
                  <a:pos x="199" y="158"/>
                </a:cxn>
              </a:cxnLst>
              <a:rect l="0" t="0" r="0" b="0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12"/>
            <p:cNvSpPr/>
            <p:nvPr userDrawn="1"/>
          </p:nvSpPr>
          <p:spPr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5" y="0"/>
                </a:cxn>
                <a:cxn ang="0">
                  <a:pos x="17" y="30"/>
                </a:cxn>
                <a:cxn ang="0">
                  <a:pos x="1" y="3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13"/>
            <p:cNvSpPr/>
            <p:nvPr userDrawn="1"/>
          </p:nvSpPr>
          <p:spPr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66" y="64"/>
                </a:cxn>
                <a:cxn ang="0">
                  <a:pos x="178" y="79"/>
                </a:cxn>
                <a:cxn ang="0">
                  <a:pos x="198" y="99"/>
                </a:cxn>
                <a:cxn ang="0">
                  <a:pos x="195" y="102"/>
                </a:cxn>
                <a:cxn ang="0">
                  <a:pos x="168" y="98"/>
                </a:cxn>
                <a:cxn ang="0">
                  <a:pos x="143" y="101"/>
                </a:cxn>
                <a:cxn ang="0">
                  <a:pos x="5" y="37"/>
                </a:cxn>
                <a:cxn ang="0">
                  <a:pos x="0" y="18"/>
                </a:cxn>
                <a:cxn ang="0">
                  <a:pos x="5" y="4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0" b="0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14"/>
            <p:cNvSpPr/>
            <p:nvPr userDrawn="1"/>
          </p:nvSpPr>
          <p:spPr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16" y="94"/>
                </a:cxn>
                <a:cxn ang="0">
                  <a:pos x="118" y="67"/>
                </a:cxn>
                <a:cxn ang="0">
                  <a:pos x="132" y="53"/>
                </a:cxn>
                <a:cxn ang="0">
                  <a:pos x="10" y="0"/>
                </a:cxn>
                <a:cxn ang="0">
                  <a:pos x="0" y="16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0" b="0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15"/>
            <p:cNvSpPr/>
            <p:nvPr userDrawn="1"/>
          </p:nvSpPr>
          <p:spPr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9" y="0"/>
                </a:cxn>
                <a:cxn ang="0">
                  <a:pos x="31" y="5"/>
                </a:cxn>
                <a:cxn ang="0">
                  <a:pos x="33" y="18"/>
                </a:cxn>
                <a:cxn ang="0">
                  <a:pos x="20" y="19"/>
                </a:cxn>
                <a:cxn ang="0">
                  <a:pos x="4" y="31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0" b="0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16"/>
            <p:cNvSpPr/>
            <p:nvPr userDrawn="1"/>
          </p:nvSpPr>
          <p:spPr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19" y="28"/>
                </a:cxn>
                <a:cxn ang="0">
                  <a:pos x="0" y="1"/>
                </a:cxn>
                <a:cxn ang="0">
                  <a:pos x="9" y="0"/>
                </a:cxn>
                <a:cxn ang="0">
                  <a:pos x="19" y="1"/>
                </a:cxn>
                <a:cxn ang="0">
                  <a:pos x="19" y="1"/>
                </a:cxn>
              </a:cxnLst>
              <a:rect l="0" t="0" r="0" b="0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17"/>
            <p:cNvSpPr/>
            <p:nvPr userDrawn="1"/>
          </p:nvSpPr>
          <p:spPr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1" y="0"/>
                </a:cxn>
                <a:cxn ang="0">
                  <a:pos x="29" y="1"/>
                </a:cxn>
                <a:cxn ang="0">
                  <a:pos x="49" y="96"/>
                </a:cxn>
                <a:cxn ang="0">
                  <a:pos x="35" y="91"/>
                </a:cxn>
                <a:cxn ang="0">
                  <a:pos x="19" y="85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0" b="0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18"/>
            <p:cNvSpPr/>
            <p:nvPr userDrawn="1"/>
          </p:nvSpPr>
          <p:spPr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14"/>
                </a:cxn>
                <a:cxn ang="0">
                  <a:pos x="4" y="44"/>
                </a:cxn>
                <a:cxn ang="0">
                  <a:pos x="90" y="30"/>
                </a:cxn>
                <a:cxn ang="0">
                  <a:pos x="91" y="6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0" b="0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19"/>
            <p:cNvSpPr/>
            <p:nvPr userDrawn="1"/>
          </p:nvSpPr>
          <p:spPr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9"/>
                </a:cxn>
                <a:cxn ang="0">
                  <a:pos x="39" y="1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0" b="0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32" name="Group 20"/>
            <p:cNvGrpSpPr/>
            <p:nvPr userDrawn="1"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33" name="Group 21"/>
              <p:cNvGrpSpPr/>
              <p:nvPr userDrawn="1"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46" name="Freeform 22"/>
                <p:cNvSpPr/>
                <p:nvPr userDrawn="1"/>
              </p:nvSpPr>
              <p:spPr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1"/>
                    </a:cxn>
                    <a:cxn ang="0">
                      <a:pos x="27" y="0"/>
                    </a:cxn>
                    <a:cxn ang="0">
                      <a:pos x="37" y="3"/>
                    </a:cxn>
                    <a:cxn ang="0">
                      <a:pos x="40" y="11"/>
                    </a:cxn>
                    <a:cxn ang="0">
                      <a:pos x="21" y="8"/>
                    </a:cxn>
                    <a:cxn ang="0">
                      <a:pos x="10" y="12"/>
                    </a:cxn>
                    <a:cxn ang="0">
                      <a:pos x="2" y="21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0" b="0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Freeform 23"/>
                <p:cNvSpPr/>
                <p:nvPr userDrawn="1"/>
              </p:nvSpPr>
              <p:spPr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0" y="34"/>
                    </a:cxn>
                    <a:cxn ang="0">
                      <a:pos x="29" y="32"/>
                    </a:cxn>
                    <a:cxn ang="0">
                      <a:pos x="28" y="3"/>
                    </a:cxn>
                    <a:cxn ang="0">
                      <a:pos x="21" y="0"/>
                    </a:cxn>
                    <a:cxn ang="0">
                      <a:pos x="23" y="25"/>
                    </a:cxn>
                    <a:cxn ang="0">
                      <a:pos x="9" y="1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0" b="0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" name="Freeform 24"/>
                <p:cNvSpPr/>
                <p:nvPr userDrawn="1"/>
              </p:nvSpPr>
              <p:spPr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12"/>
                    </a:cxn>
                    <a:cxn ang="0">
                      <a:pos x="5" y="20"/>
                    </a:cxn>
                    <a:cxn ang="0">
                      <a:pos x="3" y="30"/>
                    </a:cxn>
                    <a:cxn ang="0">
                      <a:pos x="10" y="28"/>
                    </a:cxn>
                    <a:cxn ang="0">
                      <a:pos x="10" y="15"/>
                    </a:cxn>
                    <a:cxn ang="0">
                      <a:pos x="5" y="0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0" b="0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34" name="Freeform 25"/>
              <p:cNvSpPr/>
              <p:nvPr userDrawn="1"/>
            </p:nvSpPr>
            <p:spPr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9" y="62"/>
                  </a:cxn>
                  <a:cxn ang="0">
                    <a:pos x="135" y="63"/>
                  </a:cxn>
                  <a:cxn ang="0">
                    <a:pos x="0" y="4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0" b="0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26"/>
              <p:cNvSpPr/>
              <p:nvPr userDrawn="1"/>
            </p:nvSpPr>
            <p:spPr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20" y="9"/>
                  </a:cxn>
                  <a:cxn ang="0">
                    <a:pos x="40" y="18"/>
                  </a:cxn>
                  <a:cxn ang="0">
                    <a:pos x="55" y="31"/>
                  </a:cxn>
                  <a:cxn ang="0">
                    <a:pos x="40" y="29"/>
                  </a:cxn>
                  <a:cxn ang="0">
                    <a:pos x="17" y="19"/>
                  </a:cxn>
                  <a:cxn ang="0">
                    <a:pos x="6" y="10"/>
                  </a:cxn>
                  <a:cxn ang="0">
                    <a:pos x="13" y="21"/>
                  </a:cxn>
                  <a:cxn ang="0">
                    <a:pos x="34" y="34"/>
                  </a:cxn>
                  <a:cxn ang="0">
                    <a:pos x="58" y="37"/>
                  </a:cxn>
                  <a:cxn ang="0">
                    <a:pos x="61" y="28"/>
                  </a:cxn>
                  <a:cxn ang="0">
                    <a:pos x="49" y="15"/>
                  </a:cxn>
                  <a:cxn ang="0">
                    <a:pos x="21" y="3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1" y="5"/>
                  </a:cxn>
                </a:cxnLst>
                <a:rect l="0" t="0" r="0" b="0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27"/>
              <p:cNvSpPr/>
              <p:nvPr userDrawn="1"/>
            </p:nvSpPr>
            <p:spPr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2" y="3"/>
                  </a:cxn>
                  <a:cxn ang="0">
                    <a:pos x="10" y="24"/>
                  </a:cxn>
                  <a:cxn ang="0">
                    <a:pos x="14" y="40"/>
                  </a:cxn>
                  <a:cxn ang="0">
                    <a:pos x="27" y="56"/>
                  </a:cxn>
                  <a:cxn ang="0">
                    <a:pos x="13" y="59"/>
                  </a:cxn>
                  <a:cxn ang="0">
                    <a:pos x="4" y="42"/>
                  </a:cxn>
                  <a:cxn ang="0">
                    <a:pos x="0" y="7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37" name="Group 28"/>
              <p:cNvGrpSpPr/>
              <p:nvPr userDrawn="1"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38" name="Freeform 29"/>
                <p:cNvSpPr/>
                <p:nvPr userDrawn="1"/>
              </p:nvSpPr>
              <p:spPr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" y="9"/>
                    </a:cxn>
                    <a:cxn ang="0">
                      <a:pos x="0" y="22"/>
                    </a:cxn>
                    <a:cxn ang="0">
                      <a:pos x="10" y="20"/>
                    </a:cxn>
                    <a:cxn ang="0">
                      <a:pos x="13" y="11"/>
                    </a:cxn>
                    <a:cxn ang="0">
                      <a:pos x="19" y="4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0" b="0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9" name="Freeform 30"/>
                <p:cNvSpPr/>
                <p:nvPr userDrawn="1"/>
              </p:nvSpPr>
              <p:spPr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8" y="7"/>
                    </a:cxn>
                    <a:cxn ang="0">
                      <a:pos x="0" y="26"/>
                    </a:cxn>
                    <a:cxn ang="0">
                      <a:pos x="9" y="45"/>
                    </a:cxn>
                    <a:cxn ang="0">
                      <a:pos x="148" y="109"/>
                    </a:cxn>
                    <a:cxn ang="0">
                      <a:pos x="178" y="105"/>
                    </a:cxn>
                    <a:cxn ang="0">
                      <a:pos x="202" y="110"/>
                    </a:cxn>
                    <a:cxn ang="0">
                      <a:pos x="211" y="101"/>
                    </a:cxn>
                    <a:cxn ang="0">
                      <a:pos x="188" y="83"/>
                    </a:cxn>
                    <a:cxn ang="0">
                      <a:pos x="179" y="64"/>
                    </a:cxn>
                    <a:cxn ang="0">
                      <a:pos x="172" y="66"/>
                    </a:cxn>
                    <a:cxn ang="0">
                      <a:pos x="180" y="83"/>
                    </a:cxn>
                    <a:cxn ang="0">
                      <a:pos x="198" y="102"/>
                    </a:cxn>
                    <a:cxn ang="0">
                      <a:pos x="177" y="99"/>
                    </a:cxn>
                    <a:cxn ang="0">
                      <a:pos x="153" y="102"/>
                    </a:cxn>
                    <a:cxn ang="0">
                      <a:pos x="157" y="82"/>
                    </a:cxn>
                    <a:cxn ang="0">
                      <a:pos x="168" y="68"/>
                    </a:cxn>
                    <a:cxn ang="0">
                      <a:pos x="156" y="69"/>
                    </a:cxn>
                    <a:cxn ang="0">
                      <a:pos x="146" y="83"/>
                    </a:cxn>
                    <a:cxn ang="0">
                      <a:pos x="143" y="99"/>
                    </a:cxn>
                    <a:cxn ang="0">
                      <a:pos x="14" y="39"/>
                    </a:cxn>
                    <a:cxn ang="0">
                      <a:pos x="10" y="27"/>
                    </a:cxn>
                    <a:cxn ang="0">
                      <a:pos x="13" y="12"/>
                    </a:cxn>
                    <a:cxn ang="0">
                      <a:pos x="28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0" b="0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0" name="Freeform 31"/>
                <p:cNvSpPr/>
                <p:nvPr userDrawn="1"/>
              </p:nvSpPr>
              <p:spPr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3" y="13"/>
                    </a:cxn>
                    <a:cxn ang="0">
                      <a:pos x="0" y="28"/>
                    </a:cxn>
                    <a:cxn ang="0">
                      <a:pos x="5" y="39"/>
                    </a:cxn>
                    <a:cxn ang="0">
                      <a:pos x="12" y="41"/>
                    </a:cxn>
                    <a:cxn ang="0">
                      <a:pos x="10" y="19"/>
                    </a:cxn>
                    <a:cxn ang="0">
                      <a:pos x="20" y="2"/>
                    </a:cxn>
                    <a:cxn ang="0">
                      <a:pos x="15" y="0"/>
                    </a:cxn>
                    <a:cxn ang="0">
                      <a:pos x="15" y="0"/>
                    </a:cxn>
                  </a:cxnLst>
                  <a:rect l="0" t="0" r="0" b="0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Freeform 32"/>
                <p:cNvSpPr/>
                <p:nvPr userDrawn="1"/>
              </p:nvSpPr>
              <p:spPr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8" y="112"/>
                    </a:cxn>
                    <a:cxn ang="0">
                      <a:pos x="0" y="16"/>
                    </a:cxn>
                    <a:cxn ang="0">
                      <a:pos x="11" y="5"/>
                    </a:cxn>
                    <a:cxn ang="0">
                      <a:pos x="33" y="0"/>
                    </a:cxn>
                    <a:cxn ang="0">
                      <a:pos x="50" y="8"/>
                    </a:cxn>
                    <a:cxn ang="0">
                      <a:pos x="81" y="149"/>
                    </a:cxn>
                    <a:cxn ang="0">
                      <a:pos x="70" y="137"/>
                    </a:cxn>
                    <a:cxn ang="0">
                      <a:pos x="45" y="13"/>
                    </a:cxn>
                    <a:cxn ang="0">
                      <a:pos x="29" y="8"/>
                    </a:cxn>
                    <a:cxn ang="0">
                      <a:pos x="15" y="10"/>
                    </a:cxn>
                    <a:cxn ang="0">
                      <a:pos x="10" y="18"/>
                    </a:cxn>
                    <a:cxn ang="0">
                      <a:pos x="39" y="116"/>
                    </a:cxn>
                    <a:cxn ang="0">
                      <a:pos x="28" y="112"/>
                    </a:cxn>
                    <a:cxn ang="0">
                      <a:pos x="28" y="112"/>
                    </a:cxn>
                  </a:cxnLst>
                  <a:rect l="0" t="0" r="0" b="0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Freeform 33"/>
                <p:cNvSpPr/>
                <p:nvPr userDrawn="1"/>
              </p:nvSpPr>
              <p:spPr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0" y="25"/>
                    </a:cxn>
                    <a:cxn ang="0">
                      <a:pos x="15" y="40"/>
                    </a:cxn>
                    <a:cxn ang="0">
                      <a:pos x="15" y="63"/>
                    </a:cxn>
                    <a:cxn ang="0">
                      <a:pos x="24" y="63"/>
                    </a:cxn>
                    <a:cxn ang="0">
                      <a:pos x="24" y="45"/>
                    </a:cxn>
                    <a:cxn ang="0">
                      <a:pos x="21" y="26"/>
                    </a:cxn>
                    <a:cxn ang="0">
                      <a:pos x="13" y="8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0" b="0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Freeform 34"/>
                <p:cNvSpPr/>
                <p:nvPr userDrawn="1"/>
              </p:nvSpPr>
              <p:spPr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33" y="3"/>
                    </a:cxn>
                    <a:cxn ang="0">
                      <a:pos x="32" y="9"/>
                    </a:cxn>
                    <a:cxn ang="0">
                      <a:pos x="0" y="22"/>
                    </a:cxn>
                    <a:cxn ang="0">
                      <a:pos x="0" y="28"/>
                    </a:cxn>
                    <a:cxn ang="0">
                      <a:pos x="36" y="29"/>
                    </a:cxn>
                    <a:cxn ang="0">
                      <a:pos x="40" y="34"/>
                    </a:cxn>
                    <a:cxn ang="0">
                      <a:pos x="49" y="34"/>
                    </a:cxn>
                    <a:cxn ang="0">
                      <a:pos x="48" y="24"/>
                    </a:cxn>
                    <a:cxn ang="0">
                      <a:pos x="15" y="22"/>
                    </a:cxn>
                    <a:cxn ang="0">
                      <a:pos x="42" y="12"/>
                    </a:cxn>
                    <a:cxn ang="0">
                      <a:pos x="38" y="0"/>
                    </a:cxn>
                    <a:cxn ang="0">
                      <a:pos x="38" y="0"/>
                    </a:cxn>
                  </a:cxnLst>
                  <a:rect l="0" t="0" r="0" b="0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35"/>
                <p:cNvSpPr/>
                <p:nvPr userDrawn="1"/>
              </p:nvSpPr>
              <p:spPr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08" y="0"/>
                    </a:cxn>
                    <a:cxn ang="0">
                      <a:pos x="116" y="10"/>
                    </a:cxn>
                    <a:cxn ang="0">
                      <a:pos x="118" y="23"/>
                    </a:cxn>
                    <a:cxn ang="0">
                      <a:pos x="113" y="36"/>
                    </a:cxn>
                    <a:cxn ang="0">
                      <a:pos x="8" y="53"/>
                    </a:cxn>
                    <a:cxn ang="0">
                      <a:pos x="7" y="48"/>
                    </a:cxn>
                    <a:cxn ang="0">
                      <a:pos x="108" y="31"/>
                    </a:cxn>
                    <a:cxn ang="0">
                      <a:pos x="112" y="19"/>
                    </a:cxn>
                    <a:cxn ang="0">
                      <a:pos x="105" y="8"/>
                    </a:cxn>
                    <a:cxn ang="0">
                      <a:pos x="0" y="24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0" b="0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Freeform 36"/>
                <p:cNvSpPr/>
                <p:nvPr userDrawn="1"/>
              </p:nvSpPr>
              <p:spPr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9" y="21"/>
                    </a:cxn>
                    <a:cxn ang="0">
                      <a:pos x="28" y="20"/>
                    </a:cxn>
                    <a:cxn ang="0">
                      <a:pos x="53" y="14"/>
                    </a:cxn>
                    <a:cxn ang="0">
                      <a:pos x="62" y="5"/>
                    </a:cxn>
                    <a:cxn ang="0">
                      <a:pos x="56" y="0"/>
                    </a:cxn>
                    <a:cxn ang="0">
                      <a:pos x="32" y="0"/>
                    </a:cxn>
                    <a:cxn ang="0">
                      <a:pos x="14" y="1"/>
                    </a:cxn>
                    <a:cxn ang="0">
                      <a:pos x="2" y="9"/>
                    </a:cxn>
                    <a:cxn ang="0">
                      <a:pos x="14" y="11"/>
                    </a:cxn>
                    <a:cxn ang="0">
                      <a:pos x="35" y="6"/>
                    </a:cxn>
                    <a:cxn ang="0">
                      <a:pos x="53" y="6"/>
                    </a:cxn>
                    <a:cxn ang="0">
                      <a:pos x="34" y="13"/>
                    </a:cxn>
                    <a:cxn ang="0">
                      <a:pos x="18" y="15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0" b="0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07" name="Group 37"/>
          <p:cNvGrpSpPr/>
          <p:nvPr/>
        </p:nvGrpSpPr>
        <p:grpSpPr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21" name="Freeform 38"/>
            <p:cNvSpPr/>
            <p:nvPr userDrawn="1"/>
          </p:nvSpPr>
          <p:spPr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13" y="263"/>
                </a:cxn>
                <a:cxn ang="0">
                  <a:pos x="7" y="246"/>
                </a:cxn>
                <a:cxn ang="0">
                  <a:pos x="6" y="232"/>
                </a:cxn>
                <a:cxn ang="0">
                  <a:pos x="7" y="212"/>
                </a:cxn>
                <a:cxn ang="0">
                  <a:pos x="11" y="188"/>
                </a:cxn>
                <a:cxn ang="0">
                  <a:pos x="12" y="173"/>
                </a:cxn>
                <a:cxn ang="0">
                  <a:pos x="11" y="163"/>
                </a:cxn>
                <a:cxn ang="0">
                  <a:pos x="7" y="155"/>
                </a:cxn>
                <a:cxn ang="0">
                  <a:pos x="7" y="145"/>
                </a:cxn>
                <a:cxn ang="0">
                  <a:pos x="8" y="132"/>
                </a:cxn>
                <a:cxn ang="0">
                  <a:pos x="14" y="97"/>
                </a:cxn>
                <a:cxn ang="0">
                  <a:pos x="14" y="79"/>
                </a:cxn>
                <a:cxn ang="0">
                  <a:pos x="13" y="59"/>
                </a:cxn>
                <a:cxn ang="0">
                  <a:pos x="8" y="50"/>
                </a:cxn>
                <a:cxn ang="0">
                  <a:pos x="4" y="35"/>
                </a:cxn>
                <a:cxn ang="0">
                  <a:pos x="0" y="0"/>
                </a:cxn>
                <a:cxn ang="0">
                  <a:pos x="1" y="32"/>
                </a:cxn>
                <a:cxn ang="0">
                  <a:pos x="3" y="51"/>
                </a:cxn>
                <a:cxn ang="0">
                  <a:pos x="7" y="63"/>
                </a:cxn>
                <a:cxn ang="0">
                  <a:pos x="11" y="69"/>
                </a:cxn>
                <a:cxn ang="0">
                  <a:pos x="11" y="87"/>
                </a:cxn>
                <a:cxn ang="0">
                  <a:pos x="9" y="106"/>
                </a:cxn>
                <a:cxn ang="0">
                  <a:pos x="5" y="138"/>
                </a:cxn>
                <a:cxn ang="0">
                  <a:pos x="4" y="159"/>
                </a:cxn>
                <a:cxn ang="0">
                  <a:pos x="9" y="171"/>
                </a:cxn>
                <a:cxn ang="0">
                  <a:pos x="8" y="182"/>
                </a:cxn>
                <a:cxn ang="0">
                  <a:pos x="5" y="204"/>
                </a:cxn>
                <a:cxn ang="0">
                  <a:pos x="3" y="226"/>
                </a:cxn>
                <a:cxn ang="0">
                  <a:pos x="5" y="249"/>
                </a:cxn>
                <a:cxn ang="0">
                  <a:pos x="8" y="262"/>
                </a:cxn>
                <a:cxn ang="0">
                  <a:pos x="12" y="272"/>
                </a:cxn>
                <a:cxn ang="0">
                  <a:pos x="13" y="263"/>
                </a:cxn>
                <a:cxn ang="0">
                  <a:pos x="13" y="263"/>
                </a:cxn>
              </a:cxnLst>
              <a:rect l="0" t="0" r="0" b="0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39"/>
            <p:cNvSpPr/>
            <p:nvPr userDrawn="1"/>
          </p:nvSpPr>
          <p:spPr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13" y="395"/>
                </a:cxn>
                <a:cxn ang="0">
                  <a:pos x="7" y="369"/>
                </a:cxn>
                <a:cxn ang="0">
                  <a:pos x="6" y="348"/>
                </a:cxn>
                <a:cxn ang="0">
                  <a:pos x="7" y="318"/>
                </a:cxn>
                <a:cxn ang="0">
                  <a:pos x="11" y="282"/>
                </a:cxn>
                <a:cxn ang="0">
                  <a:pos x="12" y="259"/>
                </a:cxn>
                <a:cxn ang="0">
                  <a:pos x="11" y="244"/>
                </a:cxn>
                <a:cxn ang="0">
                  <a:pos x="7" y="233"/>
                </a:cxn>
                <a:cxn ang="0">
                  <a:pos x="7" y="219"/>
                </a:cxn>
                <a:cxn ang="0">
                  <a:pos x="8" y="199"/>
                </a:cxn>
                <a:cxn ang="0">
                  <a:pos x="14" y="145"/>
                </a:cxn>
                <a:cxn ang="0">
                  <a:pos x="14" y="119"/>
                </a:cxn>
                <a:cxn ang="0">
                  <a:pos x="13" y="90"/>
                </a:cxn>
                <a:cxn ang="0">
                  <a:pos x="8" y="76"/>
                </a:cxn>
                <a:cxn ang="0">
                  <a:pos x="4" y="53"/>
                </a:cxn>
                <a:cxn ang="0">
                  <a:pos x="0" y="0"/>
                </a:cxn>
                <a:cxn ang="0">
                  <a:pos x="1" y="48"/>
                </a:cxn>
                <a:cxn ang="0">
                  <a:pos x="3" y="77"/>
                </a:cxn>
                <a:cxn ang="0">
                  <a:pos x="7" y="95"/>
                </a:cxn>
                <a:cxn ang="0">
                  <a:pos x="11" y="105"/>
                </a:cxn>
                <a:cxn ang="0">
                  <a:pos x="11" y="131"/>
                </a:cxn>
                <a:cxn ang="0">
                  <a:pos x="9" y="159"/>
                </a:cxn>
                <a:cxn ang="0">
                  <a:pos x="5" y="208"/>
                </a:cxn>
                <a:cxn ang="0">
                  <a:pos x="4" y="239"/>
                </a:cxn>
                <a:cxn ang="0">
                  <a:pos x="9" y="257"/>
                </a:cxn>
                <a:cxn ang="0">
                  <a:pos x="8" y="273"/>
                </a:cxn>
                <a:cxn ang="0">
                  <a:pos x="5" y="307"/>
                </a:cxn>
                <a:cxn ang="0">
                  <a:pos x="3" y="340"/>
                </a:cxn>
                <a:cxn ang="0">
                  <a:pos x="5" y="375"/>
                </a:cxn>
                <a:cxn ang="0">
                  <a:pos x="8" y="393"/>
                </a:cxn>
                <a:cxn ang="0">
                  <a:pos x="12" y="409"/>
                </a:cxn>
                <a:cxn ang="0">
                  <a:pos x="13" y="395"/>
                </a:cxn>
                <a:cxn ang="0">
                  <a:pos x="13" y="395"/>
                </a:cxn>
              </a:cxnLst>
              <a:rect l="0" t="0" r="0" b="0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8" name="Group 40"/>
          <p:cNvGrpSpPr/>
          <p:nvPr/>
        </p:nvGrpSpPr>
        <p:grpSpPr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09" name="Group 41"/>
            <p:cNvGrpSpPr/>
            <p:nvPr userDrawn="1"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11" name="Freeform 42"/>
              <p:cNvSpPr/>
              <p:nvPr userDrawn="1"/>
            </p:nvSpPr>
            <p:spPr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6"/>
                  </a:cxn>
                  <a:cxn ang="0">
                    <a:pos x="0" y="37"/>
                  </a:cxn>
                  <a:cxn ang="0">
                    <a:pos x="1" y="36"/>
                  </a:cxn>
                  <a:cxn ang="0">
                    <a:pos x="4" y="17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0" b="0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2" name="Group 43"/>
              <p:cNvGrpSpPr/>
              <p:nvPr userDrawn="1"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13" name="Freeform 44"/>
                <p:cNvSpPr/>
                <p:nvPr userDrawn="1"/>
              </p:nvSpPr>
              <p:spPr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9"/>
                    </a:cxn>
                    <a:cxn ang="0">
                      <a:pos x="8" y="16"/>
                    </a:cxn>
                    <a:cxn ang="0">
                      <a:pos x="10" y="6"/>
                    </a:cxn>
                    <a:cxn ang="0">
                      <a:pos x="6" y="0"/>
                    </a:cxn>
                    <a:cxn ang="0">
                      <a:pos x="8" y="9"/>
                    </a:cxn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4" name="Freeform 45"/>
                <p:cNvSpPr/>
                <p:nvPr userDrawn="1"/>
              </p:nvSpPr>
              <p:spPr>
                <a:xfrm rot="-3172564">
                  <a:off x="5049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8" y="16"/>
                    </a:cxn>
                    <a:cxn ang="0">
                      <a:pos x="3" y="35"/>
                    </a:cxn>
                    <a:cxn ang="0">
                      <a:pos x="0" y="50"/>
                    </a:cxn>
                    <a:cxn ang="0">
                      <a:pos x="1" y="56"/>
                    </a:cxn>
                    <a:cxn ang="0">
                      <a:pos x="4" y="54"/>
                    </a:cxn>
                    <a:cxn ang="0">
                      <a:pos x="9" y="41"/>
                    </a:cxn>
                    <a:cxn ang="0">
                      <a:pos x="14" y="24"/>
                    </a:cxn>
                    <a:cxn ang="0">
                      <a:pos x="17" y="12"/>
                    </a:cxn>
                    <a:cxn ang="0">
                      <a:pos x="17" y="4"/>
                    </a:cxn>
                    <a:cxn ang="0">
                      <a:pos x="16" y="0"/>
                    </a:cxn>
                    <a:cxn ang="0">
                      <a:pos x="13" y="3"/>
                    </a:cxn>
                    <a:cxn ang="0">
                      <a:pos x="16" y="5"/>
                    </a:cxn>
                    <a:cxn ang="0">
                      <a:pos x="14" y="16"/>
                    </a:cxn>
                    <a:cxn ang="0">
                      <a:pos x="11" y="30"/>
                    </a:cxn>
                    <a:cxn ang="0">
                      <a:pos x="6" y="46"/>
                    </a:cxn>
                    <a:cxn ang="0">
                      <a:pos x="2" y="50"/>
                    </a:cxn>
                    <a:cxn ang="0">
                      <a:pos x="2" y="43"/>
                    </a:cxn>
                    <a:cxn ang="0">
                      <a:pos x="7" y="23"/>
                    </a:cxn>
                    <a:cxn ang="0">
                      <a:pos x="13" y="5"/>
                    </a:cxn>
                    <a:cxn ang="0">
                      <a:pos x="12" y="6"/>
                    </a:cxn>
                    <a:cxn ang="0">
                      <a:pos x="12" y="6"/>
                    </a:cxn>
                  </a:cxnLst>
                  <a:rect l="0" t="0" r="0" b="0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5" name="Freeform 46"/>
                <p:cNvSpPr/>
                <p:nvPr userDrawn="1"/>
              </p:nvSpPr>
              <p:spPr>
                <a:xfrm rot="-3172564">
                  <a:off x="4859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0" y="114"/>
                    </a:cxn>
                    <a:cxn ang="0">
                      <a:pos x="3" y="111"/>
                    </a:cxn>
                    <a:cxn ang="0">
                      <a:pos x="32" y="3"/>
                    </a:cxn>
                    <a:cxn ang="0">
                      <a:pos x="31" y="0"/>
                    </a:cxn>
                    <a:cxn ang="0">
                      <a:pos x="31" y="0"/>
                    </a:cxn>
                  </a:cxnLst>
                  <a:rect l="0" t="0" r="0" b="0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6" name="Freeform 47"/>
                <p:cNvSpPr/>
                <p:nvPr userDrawn="1"/>
              </p:nvSpPr>
              <p:spPr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2" y="129"/>
                    </a:cxn>
                    <a:cxn ang="0">
                      <a:pos x="6" y="128"/>
                    </a:cxn>
                    <a:cxn ang="0">
                      <a:pos x="13" y="136"/>
                    </a:cxn>
                    <a:cxn ang="0">
                      <a:pos x="11" y="128"/>
                    </a:cxn>
                    <a:cxn ang="0">
                      <a:pos x="6" y="122"/>
                    </a:cxn>
                    <a:cxn ang="0">
                      <a:pos x="10" y="123"/>
                    </a:cxn>
                    <a:cxn ang="0">
                      <a:pos x="16" y="130"/>
                    </a:cxn>
                    <a:cxn ang="0">
                      <a:pos x="46" y="19"/>
                    </a:cxn>
                    <a:cxn ang="0">
                      <a:pos x="41" y="7"/>
                    </a:cxn>
                    <a:cxn ang="0">
                      <a:pos x="37" y="0"/>
                    </a:cxn>
                    <a:cxn ang="0">
                      <a:pos x="43" y="4"/>
                    </a:cxn>
                    <a:cxn ang="0">
                      <a:pos x="48" y="20"/>
                    </a:cxn>
                    <a:cxn ang="0">
                      <a:pos x="13" y="148"/>
                    </a:cxn>
                    <a:cxn ang="0">
                      <a:pos x="8" y="154"/>
                    </a:cxn>
                    <a:cxn ang="0">
                      <a:pos x="2" y="171"/>
                    </a:cxn>
                    <a:cxn ang="0">
                      <a:pos x="0" y="166"/>
                    </a:cxn>
                    <a:cxn ang="0">
                      <a:pos x="2" y="164"/>
                    </a:cxn>
                    <a:cxn ang="0">
                      <a:pos x="6" y="153"/>
                    </a:cxn>
                    <a:cxn ang="0">
                      <a:pos x="3" y="148"/>
                    </a:cxn>
                    <a:cxn ang="0">
                      <a:pos x="3" y="144"/>
                    </a:cxn>
                    <a:cxn ang="0">
                      <a:pos x="7" y="149"/>
                    </a:cxn>
                    <a:cxn ang="0">
                      <a:pos x="7" y="144"/>
                    </a:cxn>
                    <a:cxn ang="0">
                      <a:pos x="10" y="146"/>
                    </a:cxn>
                    <a:cxn ang="0">
                      <a:pos x="7" y="139"/>
                    </a:cxn>
                    <a:cxn ang="0">
                      <a:pos x="10" y="139"/>
                    </a:cxn>
                    <a:cxn ang="0">
                      <a:pos x="2" y="129"/>
                    </a:cxn>
                    <a:cxn ang="0">
                      <a:pos x="2" y="129"/>
                    </a:cxn>
                  </a:cxnLst>
                  <a:rect l="0" t="0" r="0" b="0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7" name="Freeform 48"/>
                <p:cNvSpPr/>
                <p:nvPr userDrawn="1"/>
              </p:nvSpPr>
              <p:spPr>
                <a:xfrm rot="-3172564">
                  <a:off x="5298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5"/>
                    </a:cxn>
                    <a:cxn ang="0">
                      <a:pos x="10" y="16"/>
                    </a:cxn>
                    <a:cxn ang="0">
                      <a:pos x="11" y="13"/>
                    </a:cxn>
                    <a:cxn ang="0">
                      <a:pos x="7" y="5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0" b="0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8" name="Freeform 49"/>
                <p:cNvSpPr/>
                <p:nvPr userDrawn="1"/>
              </p:nvSpPr>
              <p:spPr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6" y="7"/>
                    </a:cxn>
                    <a:cxn ang="0">
                      <a:pos x="10" y="18"/>
                    </a:cxn>
                    <a:cxn ang="0">
                      <a:pos x="12" y="14"/>
                    </a:cxn>
                    <a:cxn ang="0">
                      <a:pos x="7" y="5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0" b="0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" name="Freeform 50"/>
                <p:cNvSpPr/>
                <p:nvPr userDrawn="1"/>
              </p:nvSpPr>
              <p:spPr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5" y="6"/>
                    </a:cxn>
                    <a:cxn ang="0">
                      <a:pos x="10" y="19"/>
                    </a:cxn>
                    <a:cxn ang="0">
                      <a:pos x="12" y="14"/>
                    </a:cxn>
                    <a:cxn ang="0">
                      <a:pos x="6" y="4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0" b="0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Freeform 51"/>
                <p:cNvSpPr/>
                <p:nvPr userDrawn="1"/>
              </p:nvSpPr>
              <p:spPr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6"/>
                    </a:cxn>
                    <a:cxn ang="0">
                      <a:pos x="11" y="18"/>
                    </a:cxn>
                    <a:cxn ang="0">
                      <a:pos x="11" y="14"/>
                    </a:cxn>
                    <a:cxn ang="0">
                      <a:pos x="5" y="3"/>
                    </a:cxn>
                    <a:cxn ang="0">
                      <a:pos x="1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0" b="0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10" name="Line 52"/>
            <p:cNvSpPr/>
            <p:nvPr userDrawn="1"/>
          </p:nvSpPr>
          <p:spPr>
            <a:xfrm>
              <a:off x="4870" y="84"/>
              <a:ext cx="42" cy="9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152" name="Freeform 3"/>
            <p:cNvSpPr/>
            <p:nvPr/>
          </p:nvSpPr>
          <p:spPr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0"/>
                </a:cxn>
                <a:cxn ang="0">
                  <a:pos x="5972" y="590"/>
                </a:cxn>
                <a:cxn ang="0">
                  <a:pos x="597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4"/>
            <p:cNvSpPr/>
            <p:nvPr/>
          </p:nvSpPr>
          <p:spPr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0" b="0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5"/>
            <p:cNvSpPr/>
            <p:nvPr/>
          </p:nvSpPr>
          <p:spPr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2"/>
                </a:cxn>
                <a:cxn ang="0">
                  <a:pos x="5972" y="562"/>
                </a:cxn>
                <a:cxn ang="0">
                  <a:pos x="597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6" name="Freeform 6"/>
            <p:cNvSpPr/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567" name="Freeform 7"/>
            <p:cNvSpPr/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568" name="Freeform 8"/>
            <p:cNvSpPr/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569" name="Freeform 9"/>
            <p:cNvSpPr/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570" name="Freeform 10"/>
            <p:cNvSpPr/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5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Users\Administrator\Downloads\C&#226;u%20truy&#7879;n%20m&#7847;m%20non%20&#273;&#244;i%20b&#7841;n%20t&#7889;t.mp4" TargetMode="External"/><Relationship Id="rId1" Type="http://schemas.microsoft.com/office/2007/relationships/media" Target="file:///C:\Users\Administrator\Downloads\C&#226;u%20truy&#7879;n%20m&#7847;m%20non%20&#273;&#244;i%20b&#7841;n%20t&#7889;t.mp4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4294967295"/>
          </p:nvPr>
        </p:nvSpPr>
        <p:spPr>
          <a:xfrm>
            <a:off x="857250" y="1295400"/>
            <a:ext cx="8286750" cy="3505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-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Chủ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đề:Trường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mầm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 non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-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Truyện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: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Đôi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bạn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tốt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 err="1">
                <a:solidFill>
                  <a:srgbClr val="000000"/>
                </a:solidFill>
              </a:rPr>
              <a:t>Lớp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Mầm</a:t>
            </a:r>
            <a:endParaRPr lang="en-US" dirty="0">
              <a:solidFill>
                <a:srgbClr val="00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 err="1">
                <a:solidFill>
                  <a:srgbClr val="000000"/>
                </a:solidFill>
              </a:rPr>
              <a:t>Ngày</a:t>
            </a:r>
            <a:r>
              <a:rPr lang="en-US" dirty="0">
                <a:solidFill>
                  <a:srgbClr val="000000"/>
                </a:solidFill>
              </a:rPr>
              <a:t>: 20/9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GV: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 H </a:t>
            </a:r>
            <a:r>
              <a:rPr lang="en-US" dirty="0" err="1">
                <a:solidFill>
                  <a:srgbClr val="000000"/>
                </a:solidFill>
              </a:rPr>
              <a:t>O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en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Niê</a:t>
            </a:r>
            <a:endParaRPr kumimoji="0" lang="en-US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baseline="0" dirty="0" err="1">
                <a:solidFill>
                  <a:srgbClr val="000000"/>
                </a:solidFill>
              </a:rPr>
              <a:t>Năm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học</a:t>
            </a:r>
            <a:r>
              <a:rPr lang="en-US" dirty="0">
                <a:solidFill>
                  <a:srgbClr val="000000"/>
                </a:solidFill>
              </a:rPr>
              <a:t>: 2024-2025</a:t>
            </a:r>
            <a:endParaRPr kumimoji="0" lang="en-US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24580" name="Picture 4" descr="DSC_00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25604" name="Picture 4" descr="DSC_00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vi-VN" altLang="x-none" dirty="0"/>
          </a:p>
        </p:txBody>
      </p:sp>
      <p:pic>
        <p:nvPicPr>
          <p:cNvPr id="4" name="Câu truyện mầm non đôi bạn tố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66675" y="0"/>
            <a:ext cx="9153525" cy="6915150"/>
          </a:xfrm>
          <a:ln/>
        </p:spPr>
      </p:pic>
      <p:sp>
        <p:nvSpPr>
          <p:cNvPr id="26628" name="TextBox 4"/>
          <p:cNvSpPr txBox="1"/>
          <p:nvPr/>
        </p:nvSpPr>
        <p:spPr>
          <a:xfrm>
            <a:off x="600075" y="22225"/>
            <a:ext cx="8305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TRƯỜNG MẦM NON HOA HỒNG</a:t>
            </a:r>
            <a:endParaRPr lang="vi-VN" altLang="x-none" sz="4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157" y="63413"/>
            <a:ext cx="80956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 MẦM NON HOA HỒNG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lvl="4" eaLnBrk="1" hangingPunct="1">
              <a:buFont typeface="Wingdings" panose="05000000000000000000" pitchFamily="2" charset="2"/>
              <a:buNone/>
            </a:pPr>
            <a:endParaRPr lang="vi-VN" altLang="x-none" sz="4000" dirty="0">
              <a:latin typeface="Times New Roman" panose="02020603050405020304" pitchFamily="18" charset="0"/>
            </a:endParaRPr>
          </a:p>
        </p:txBody>
      </p:sp>
      <p:sp>
        <p:nvSpPr>
          <p:cNvPr id="27652" name="WordArt 7"/>
          <p:cNvSpPr>
            <a:spLocks noTextEdit="1"/>
          </p:cNvSpPr>
          <p:nvPr/>
        </p:nvSpPr>
        <p:spPr>
          <a:xfrm>
            <a:off x="1371600" y="1066800"/>
            <a:ext cx="6324600" cy="3962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 thống câu hỏi đàm thoại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52525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>
                <a:solidFill>
                  <a:srgbClr val="7030A0"/>
                </a:solidFill>
                <a:latin typeface="Times New Roman" panose="02020603050405020304" pitchFamily="18" charset="0"/>
              </a:rPr>
              <a:t>1.Cô vừa kể câu chuyện gì?</a:t>
            </a:r>
          </a:p>
        </p:txBody>
      </p:sp>
      <p:pic>
        <p:nvPicPr>
          <p:cNvPr id="11268" name="Picture 4" descr="DSC_005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828800"/>
            <a:ext cx="5791200" cy="3810000"/>
          </a:xfrm>
          <a:ln/>
        </p:spPr>
      </p:pic>
      <p:sp>
        <p:nvSpPr>
          <p:cNvPr id="11269" name="Rectangle 5"/>
          <p:cNvSpPr/>
          <p:nvPr/>
        </p:nvSpPr>
        <p:spPr>
          <a:xfrm>
            <a:off x="3429000" y="5805488"/>
            <a:ext cx="2514600" cy="646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 eaLnBrk="1" hangingPunct="1"/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Đôi bạn tốt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sz="quarter"/>
          </p:nvPr>
        </p:nvSpPr>
        <p:spPr>
          <a:xfrm>
            <a:off x="533400" y="0"/>
            <a:ext cx="8229600" cy="914400"/>
          </a:xfrm>
          <a:ln/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sz="3200" dirty="0">
                <a:latin typeface="Times New Roman" panose="02020603050405020304" pitchFamily="18" charset="0"/>
              </a:rPr>
              <a:t>2.Trong chuyện có những nhân vật nào?</a:t>
            </a:r>
          </a:p>
        </p:txBody>
      </p:sp>
      <p:pic>
        <p:nvPicPr>
          <p:cNvPr id="12297" name="Picture 9" descr="IMG_0087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19200"/>
            <a:ext cx="2286000" cy="1676400"/>
          </a:xfrm>
          <a:ln/>
        </p:spPr>
      </p:pic>
      <p:sp>
        <p:nvSpPr>
          <p:cNvPr id="12298" name="Rectangle 10"/>
          <p:cNvSpPr/>
          <p:nvPr/>
        </p:nvSpPr>
        <p:spPr>
          <a:xfrm>
            <a:off x="762000" y="2916238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Vịt mẹ</a:t>
            </a:r>
          </a:p>
        </p:txBody>
      </p:sp>
      <p:pic>
        <p:nvPicPr>
          <p:cNvPr id="12299" name="Picture 11" descr="IMG_0085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724275"/>
            <a:ext cx="3657600" cy="2154238"/>
          </a:xfrm>
          <a:ln/>
        </p:spPr>
      </p:pic>
      <p:sp>
        <p:nvSpPr>
          <p:cNvPr id="12300" name="Rectangle 12"/>
          <p:cNvSpPr/>
          <p:nvPr/>
        </p:nvSpPr>
        <p:spPr>
          <a:xfrm>
            <a:off x="1066800" y="5894388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Vịt con</a:t>
            </a:r>
          </a:p>
        </p:txBody>
      </p:sp>
      <p:pic>
        <p:nvPicPr>
          <p:cNvPr id="12301" name="Picture 13" descr="IMG_0086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876800" y="3724275"/>
            <a:ext cx="3505200" cy="2154238"/>
          </a:xfrm>
          <a:ln/>
        </p:spPr>
      </p:pic>
      <p:sp>
        <p:nvSpPr>
          <p:cNvPr id="12302" name="Rectangle 14"/>
          <p:cNvSpPr/>
          <p:nvPr/>
        </p:nvSpPr>
        <p:spPr>
          <a:xfrm>
            <a:off x="6172200" y="605155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Gà con</a:t>
            </a:r>
          </a:p>
        </p:txBody>
      </p:sp>
      <p:pic>
        <p:nvPicPr>
          <p:cNvPr id="12304" name="Picture 16" descr="IMG_0090"/>
          <p:cNvPicPr>
            <a:picLocks noGrp="1" noChangeAspect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200400" y="1219200"/>
            <a:ext cx="2286000" cy="1676400"/>
          </a:xfrm>
          <a:ln/>
        </p:spPr>
      </p:pic>
      <p:sp>
        <p:nvSpPr>
          <p:cNvPr id="12305" name="Rectangle 17"/>
          <p:cNvSpPr/>
          <p:nvPr/>
        </p:nvSpPr>
        <p:spPr>
          <a:xfrm>
            <a:off x="3581400" y="3032125"/>
            <a:ext cx="1508125" cy="4000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/>
            <a:r>
              <a:rPr sz="2000" dirty="0">
                <a:solidFill>
                  <a:srgbClr val="FF0000"/>
                </a:solidFill>
                <a:latin typeface="Arial" panose="020B0604020202020204" pitchFamily="34" charset="0"/>
              </a:rPr>
              <a:t>Con cáo</a:t>
            </a:r>
          </a:p>
        </p:txBody>
      </p:sp>
      <p:pic>
        <p:nvPicPr>
          <p:cNvPr id="12306" name="Picture 18" descr="IMG_00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1219200"/>
            <a:ext cx="24384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7" name="Rectangle 19"/>
          <p:cNvSpPr/>
          <p:nvPr/>
        </p:nvSpPr>
        <p:spPr>
          <a:xfrm>
            <a:off x="6858000" y="3033713"/>
            <a:ext cx="1066800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1" hangingPunct="1"/>
            <a:r>
              <a:rPr sz="2000" dirty="0">
                <a:solidFill>
                  <a:srgbClr val="FF0000"/>
                </a:solidFill>
                <a:latin typeface="Arial" panose="020B0604020202020204" pitchFamily="34" charset="0"/>
              </a:rPr>
              <a:t>Gà mẹ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8" grpId="0"/>
      <p:bldP spid="12300" grpId="0"/>
      <p:bldP spid="12302" grpId="0"/>
      <p:bldP spid="12305" grpId="0"/>
      <p:bldP spid="123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08113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4000" dirty="0"/>
              <a:t>3.Thím vịt đem con đến gửi nhà ai?</a:t>
            </a:r>
          </a:p>
        </p:txBody>
      </p:sp>
      <p:pic>
        <p:nvPicPr>
          <p:cNvPr id="17412" name="Picture 4" descr="DSC_021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143000"/>
            <a:ext cx="6781800" cy="5105400"/>
          </a:xfrm>
          <a:ln/>
        </p:spPr>
      </p:pic>
      <p:sp>
        <p:nvSpPr>
          <p:cNvPr id="17413" name="Rectangle 5"/>
          <p:cNvSpPr/>
          <p:nvPr/>
        </p:nvSpPr>
        <p:spPr>
          <a:xfrm>
            <a:off x="2473325" y="5449888"/>
            <a:ext cx="4197350" cy="646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 eaLnBrk="1" hangingPunct="1"/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Gà mái Mẹ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>
                <a:solidFill>
                  <a:srgbClr val="FFC000"/>
                </a:solidFill>
                <a:latin typeface="Times New Roman" panose="02020603050405020304" pitchFamily="18" charset="0"/>
              </a:rPr>
              <a:t>5.Gà con tức giận đã nói gì với vịt con?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18436" name="Picture 4" descr="DSC_0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38" y="838200"/>
            <a:ext cx="8229600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5"/>
          <p:cNvSpPr/>
          <p:nvPr/>
        </p:nvSpPr>
        <p:spPr>
          <a:xfrm>
            <a:off x="457200" y="5326063"/>
            <a:ext cx="8458200" cy="16621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 eaLnBrk="1" hangingPunct="1"/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 chẳng biết bới gì cả, bạn đi chổ khác chơi đi, để tớ bới một mình vậy.</a:t>
            </a:r>
          </a:p>
          <a:p>
            <a:pPr eaLnBrk="1" hangingPunct="1"/>
            <a:endParaRPr sz="2000" dirty="0">
              <a:latin typeface="Arial" panose="020B0604020202020204" pitchFamily="34" charset="0"/>
            </a:endParaRPr>
          </a:p>
          <a:p>
            <a:pPr eaLnBrk="1" hangingPunct="1"/>
            <a:r>
              <a:rPr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600" dirty="0">
                <a:latin typeface="Times New Roman" panose="02020603050405020304" pitchFamily="18" charset="0"/>
              </a:rPr>
              <a:t>6. Con gì rình bắt gà con?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19460" name="Picture 4" descr="DSC_00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4676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5"/>
          <p:cNvSpPr/>
          <p:nvPr/>
        </p:nvSpPr>
        <p:spPr>
          <a:xfrm>
            <a:off x="2590800" y="5461000"/>
            <a:ext cx="3962400" cy="708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 eaLnBrk="1" hangingPunct="1"/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cáo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98475" y="381000"/>
            <a:ext cx="8229600" cy="950913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2800" dirty="0"/>
              <a:t>7. Gà con kêu như thế nào:</a:t>
            </a:r>
          </a:p>
        </p:txBody>
      </p:sp>
      <p:sp>
        <p:nvSpPr>
          <p:cNvPr id="20485" name="Rectangle 5"/>
          <p:cNvSpPr/>
          <p:nvPr/>
        </p:nvSpPr>
        <p:spPr>
          <a:xfrm>
            <a:off x="1125538" y="5416550"/>
            <a:ext cx="6892925" cy="646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 eaLnBrk="1" hangingPunct="1"/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Chiếp chiếp chiếp</a:t>
            </a:r>
            <a:r>
              <a:rPr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379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19200"/>
            <a:ext cx="7924800" cy="4114800"/>
          </a:xfrm>
          <a:ln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855787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1: Ổn định tổ chức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70DC7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939800" y="533400"/>
            <a:ext cx="6870700" cy="825500"/>
          </a:xfrm>
          <a:ln/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sz="4000" dirty="0">
                <a:latin typeface="Times New Roman" panose="02020603050405020304" pitchFamily="18" charset="0"/>
              </a:rPr>
              <a:t>8. Các con thích nhân vật nào nhất?</a:t>
            </a:r>
          </a:p>
        </p:txBody>
      </p:sp>
      <p:pic>
        <p:nvPicPr>
          <p:cNvPr id="3481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368425"/>
            <a:ext cx="6673850" cy="4041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6870700" cy="838200"/>
          </a:xfrm>
        </p:spPr>
        <p:txBody>
          <a:bodyPr wrap="square" lIns="91440" tIns="45720" rIns="91440" bIns="45720" numCol="1" anchor="ctr" anchorCtr="1" compatLnSpc="1"/>
          <a:lstStyle/>
          <a:p>
            <a:pPr>
              <a:buNone/>
            </a:pPr>
            <a:r>
              <a:rPr sz="4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3:Chơi trò chơi</a:t>
            </a:r>
            <a:endParaRPr lang="vi-VN" altLang="x-none" sz="48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7696200" cy="1600200"/>
          </a:xfrm>
        </p:spPr>
        <p:txBody>
          <a:bodyPr wrap="square" lIns="91440" tIns="45720" rIns="91440" bIns="45720" numCol="1" anchor="t" anchorCtr="0" compatLnSpc="1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756DD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756DD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756DD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756DD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44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7696200" cy="1905000"/>
          </a:xfrm>
        </p:spPr>
        <p:txBody>
          <a:bodyPr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The end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855787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Kể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truyện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“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Đôi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bạn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tốt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70DC7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70DC7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1: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chuyện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Đôi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”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</a:t>
            </a:r>
            <a:r>
              <a:rPr kumimoji="0" lang="en-US" sz="5400" b="1" i="1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Truyện</a:t>
            </a: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Đôi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bạn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tốt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 descr="DSC_00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80772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19460" name="Picture 4" descr="DSC_02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21508" name="Picture 4" descr="DSC_0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DSC_00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22532" name="Picture 4" descr="DSC_00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vi-VN" altLang="x-none" dirty="0"/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450" y="34925"/>
            <a:ext cx="9126538" cy="6921500"/>
          </a:xfr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rtain Call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210</Words>
  <Application>Microsoft Office PowerPoint</Application>
  <PresentationFormat>On-screen Show (4:3)</PresentationFormat>
  <Paragraphs>38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Curtain Call</vt:lpstr>
      <vt:lpstr>Pixel</vt:lpstr>
      <vt:lpstr>Network</vt:lpstr>
      <vt:lpstr>Crayons</vt:lpstr>
      <vt:lpstr>Glass Layers</vt:lpstr>
      <vt:lpstr>PowerPoint Presentation</vt:lpstr>
      <vt:lpstr>Hoạt động 1: Ổn định tổ chức</vt:lpstr>
      <vt:lpstr>Hoạt động 2: Kể truyện “Đôi bạn tốt”</vt:lpstr>
      <vt:lpstr>        Truyện        Đôi bạn tốt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1.Cô vừa kể câu chuyện gì?</vt:lpstr>
      <vt:lpstr>2.Trong chuyện có những nhân vật nào?</vt:lpstr>
      <vt:lpstr>3.Thím vịt đem con đến gửi nhà ai?</vt:lpstr>
      <vt:lpstr>5.Gà con tức giận đã nói gì với vịt con?</vt:lpstr>
      <vt:lpstr>6. Con gì rình bắt gà con?</vt:lpstr>
      <vt:lpstr>7. Gà con kêu như thế nào:</vt:lpstr>
      <vt:lpstr>8. Các con thích nhân vật nào nhất?</vt:lpstr>
      <vt:lpstr>Hoạt động 3:Chơi trò chơi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5</cp:revision>
  <dcterms:created xsi:type="dcterms:W3CDTF">2009-02-20T01:41:54Z</dcterms:created>
  <dcterms:modified xsi:type="dcterms:W3CDTF">2025-04-19T03:26:42Z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8B69CF7AB2E146B69C8E21095261FD28_12</vt:lpwstr>
  </property>
  <property fmtid="{D5CDD505-2E9C-101B-9397-08002B2CF9AE}" pid="3" name="KSOProductBuildVer">
    <vt:lpwstr>1033-12.2.0.17562</vt:lpwstr>
  </property>
</Properties>
</file>