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1771" y="-2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49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0656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76200" y="1016282"/>
            <a:ext cx="86868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Chủ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đề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;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động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vật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sống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trong</a:t>
            </a: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rừng</a:t>
            </a:r>
            <a:endParaRPr lang="en-US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HĐ KPMTXQ;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HIỂU VỀ MỘT SỐ CON VẬT SỐNG </a:t>
            </a:r>
            <a:endParaRPr lang="en-US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TRONG RỪNG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LỚP: MẦM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NGÀY DẠY: 7/01/2025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GV: H OEN NIÊ</a:t>
            </a:r>
            <a:endParaRPr lang="en-US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THU HÚT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98</Words>
  <Application>Microsoft Office PowerPoint</Application>
  <PresentationFormat>On-screen Show (4:3)</PresentationFormat>
  <Paragraphs>27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Admin</cp:lastModifiedBy>
  <cp:revision>33</cp:revision>
  <dcterms:created xsi:type="dcterms:W3CDTF">2013-12-07T08:37:31Z</dcterms:created>
  <dcterms:modified xsi:type="dcterms:W3CDTF">2025-02-22T16:36:41Z</dcterms:modified>
</cp:coreProperties>
</file>