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  <p:sldId id="275" r:id="rId4"/>
    <p:sldId id="273" r:id="rId5"/>
    <p:sldId id="258" r:id="rId6"/>
    <p:sldId id="260" r:id="rId7"/>
    <p:sldId id="259" r:id="rId8"/>
    <p:sldId id="263" r:id="rId9"/>
    <p:sldId id="264" r:id="rId10"/>
    <p:sldId id="267" r:id="rId11"/>
    <p:sldId id="268" r:id="rId12"/>
    <p:sldId id="269" r:id="rId13"/>
    <p:sldId id="270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FFFF"/>
    <a:srgbClr val="CC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3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D87348-EE89-422D-A4FF-BD0905503B13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54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878DDB-64CC-4AC4-A6E6-6C767AA3CDFD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814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14AAEE-863F-460E-9285-426C3A45EA12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97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924C8-AFF4-4AFC-AA29-4C923B9FCD16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875178-8D2D-4D40-93BB-C056E03A3740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496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F36E0C-30D7-4CD8-A9F5-7A410EA66A43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156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0B459B-0067-4540-9051-5F6FBD1C15D3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676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E7AFB8-60D6-44FD-9518-46FFEA122754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79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5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452B0-7A36-4B56-B39D-A96445B7752A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91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AEB345-4E72-45FA-9557-39C86146C4E1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615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711D6E-5B00-4ED8-9BF4-E5732418CB14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151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B876A3-647F-47EA-A072-C7FEFDDDEF4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51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7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3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8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7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200F-5DA9-40A1-9EB5-54FC04066407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412AE-6211-4990-972D-D39059DCBDFC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9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6.wav"/><Relationship Id="rId7" Type="http://schemas.openxmlformats.org/officeDocument/2006/relationships/image" Target="../media/image20.jpeg"/><Relationship Id="rId12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14.jpeg"/><Relationship Id="rId5" Type="http://schemas.openxmlformats.org/officeDocument/2006/relationships/audio" Target="../media/audio8.wav"/><Relationship Id="rId10" Type="http://schemas.openxmlformats.org/officeDocument/2006/relationships/image" Target="../media/image19.jpeg"/><Relationship Id="rId4" Type="http://schemas.openxmlformats.org/officeDocument/2006/relationships/audio" Target="../media/audio7.wav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6.wav"/><Relationship Id="rId7" Type="http://schemas.openxmlformats.org/officeDocument/2006/relationships/image" Target="../media/image23.jpeg"/><Relationship Id="rId12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14.jpeg"/><Relationship Id="rId5" Type="http://schemas.openxmlformats.org/officeDocument/2006/relationships/audio" Target="../media/audio8.wav"/><Relationship Id="rId10" Type="http://schemas.openxmlformats.org/officeDocument/2006/relationships/image" Target="../media/image13.jpeg"/><Relationship Id="rId4" Type="http://schemas.openxmlformats.org/officeDocument/2006/relationships/audio" Target="../media/audio7.wav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KHO%20T&#192;I%20LI&#7878;U%20NG&#212;%20B&#193;CH\T&#192;I%20LI&#7878;U%20CHUY&#202;N%20M&#212;N\GIAO%20AN%20HOI%20GIANG\Hoi%20giang%20Ngoc\hoi%20giang%20ngoc\nhac%20di%20hai%20hoa.mp3" TargetMode="External"/><Relationship Id="rId1" Type="http://schemas.microsoft.com/office/2007/relationships/media" Target="file:///E:\KHO%20T&#192;I%20LI&#7878;U%20NG&#212;%20B&#193;CH\T&#192;I%20LI&#7878;U%20CHUY&#202;N%20M&#212;N\GIAO%20AN%20HOI%20GIANG\Hoi%20giang%20Ngoc\hoi%20giang%20ngoc\nhac%20di%20hai%20hoa.mp3" TargetMode="Externa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KHO%20T&#192;I%20LI&#7878;U%20NG&#212;%20B&#193;CH\T&#192;I%20LI&#7878;U%20CHUY&#202;N%20M&#212;N\GIAO%20AN%20HOI%20GIANG\Hoi%20giang%20Ngoc\hoi%20giang%20ngoc\nhac%20lay%20do%20dung%20B3.mp3" TargetMode="External"/><Relationship Id="rId1" Type="http://schemas.microsoft.com/office/2007/relationships/media" Target="file:///E:\KHO%20T&#192;I%20LI&#7878;U%20NG&#212;%20B&#193;CH\T&#192;I%20LI&#7878;U%20CHUY&#202;N%20M&#212;N\GIAO%20AN%20HOI%20GIANG\Hoi%20giang%20Ngoc\hoi%20giang%20ngoc\nhac%20lay%20do%20dung%20B3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6.wav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14.jpeg"/><Relationship Id="rId5" Type="http://schemas.openxmlformats.org/officeDocument/2006/relationships/audio" Target="../media/audio8.wav"/><Relationship Id="rId10" Type="http://schemas.openxmlformats.org/officeDocument/2006/relationships/image" Target="../media/image13.jpeg"/><Relationship Id="rId4" Type="http://schemas.openxmlformats.org/officeDocument/2006/relationships/audio" Target="../media/audio7.wav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6.wav"/><Relationship Id="rId7" Type="http://schemas.openxmlformats.org/officeDocument/2006/relationships/image" Target="../media/image16.jpeg"/><Relationship Id="rId12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14.jpeg"/><Relationship Id="rId5" Type="http://schemas.openxmlformats.org/officeDocument/2006/relationships/audio" Target="../media/audio8.wav"/><Relationship Id="rId10" Type="http://schemas.openxmlformats.org/officeDocument/2006/relationships/image" Target="../media/image19.jpeg"/><Relationship Id="rId4" Type="http://schemas.openxmlformats.org/officeDocument/2006/relationships/audio" Target="../media/audio7.wav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allpaper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609600" y="2209800"/>
            <a:ext cx="81534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941727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kern="1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kern="1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QUEN VỚI TOÁN</a:t>
            </a:r>
            <a:endParaRPr lang="en-US" sz="3600" b="1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3300"/>
              </a:solidFill>
              <a:latin typeface=".VnTime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-762000" y="3044686"/>
            <a:ext cx="891460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6"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  <a:p>
            <a:pPr lvl="6"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lvl="6"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Picture 7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0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69" name="Picture 13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059" y="2068"/>
              <a:ext cx="4320" cy="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14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1" name="Picture 15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16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14400" y="232064"/>
            <a:ext cx="7391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ỦY BAN NHÂN DÂN TX BUÔN HỒ</a:t>
            </a:r>
            <a:endParaRPr lang="en-US" sz="20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MẪU GIÁO HOA CÚC</a:t>
            </a:r>
            <a:endParaRPr lang="en-US" sz="2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0152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Custom 5">
            <a:hlinkClick r:id="rId6" action="ppaction://hlinksldjump" highlightClick="1"/>
          </p:cNvPr>
          <p:cNvSpPr/>
          <p:nvPr/>
        </p:nvSpPr>
        <p:spPr>
          <a:xfrm>
            <a:off x="29029" y="0"/>
            <a:ext cx="9144000" cy="684861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4243180" cy="3654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3448"/>
            <a:ext cx="4243180" cy="3654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82666"/>
            <a:ext cx="4243180" cy="3654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6" t="16719" r="27981" b="31217"/>
          <a:stretch/>
        </p:blipFill>
        <p:spPr>
          <a:xfrm>
            <a:off x="8102262" y="1524000"/>
            <a:ext cx="1041738" cy="1516376"/>
          </a:xfrm>
          <a:prstGeom prst="rect">
            <a:avLst/>
          </a:prstGeom>
        </p:spPr>
      </p:pic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07" t="21280" r="32194" b="3501"/>
          <a:stretch>
            <a:fillRect/>
          </a:stretch>
        </p:blipFill>
        <p:spPr>
          <a:xfrm>
            <a:off x="6500191" y="1371600"/>
            <a:ext cx="990600" cy="1757516"/>
          </a:xfrm>
          <a:prstGeom prst="rect">
            <a:avLst/>
          </a:prstGeom>
        </p:spPr>
      </p:pic>
      <p:pic>
        <p:nvPicPr>
          <p:cNvPr id="13" name="Picture 12" descr="Picture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57" t="26794" r="28595" b="10296"/>
          <a:stretch>
            <a:fillRect/>
          </a:stretch>
        </p:blipFill>
        <p:spPr>
          <a:xfrm>
            <a:off x="7162800" y="0"/>
            <a:ext cx="104360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3646 3.7037E-6 L 0.05139 0.03356 L 0.01476 0.03356 L -1.11111E-6 3.7037E-6 Z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3646 4.44444E-6 L 0.05139 0.03356 L 0.01475 0.03356 L 2.22222E-6 4.44444E-6 Z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231 C -0.00226 0.00208 0.02569 -0.0007 0.02951 -0.00139 C 0.03351 -0.00209 0.04149 -0.00509 0.04149 -0.00486 C 0.04948 -0.01296 0.05191 -0.02431 0.05712 -0.03588 C 0.05451 -0.07384 0.05173 -0.05926 0.01875 -0.05741 C 0.0151 -0.05556 0.01163 -0.05371 0.00816 -0.05209 C 0.0066 -0.04838 0.00417 -0.04537 0.0033 -0.04097 C 0.00121 -0.02894 -0.00295 -0.01412 -0.0099 -0.00671 C -0.01129 -0.0007 -0.01337 0.00347 -0.01458 0.00949 C -0.00955 0.01458 -0.00816 0.01528 -0.00625 0.00579 C -0.00712 0.00347 -0.00903 0.00116 -0.00868 -0.00139 C -0.00781 -0.00834 0.00087 0.00231 -0.00382 0.00231 Z " pathEditMode="relative" rAng="0" ptsTypes="ffffffffffff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0.00191 0.05555 -0.00139 0.02916 0.0033 0.0537 C 0.00469 0.06088 0.00816 0.07523 0.00816 0.07523 C 0.04271 0.07291 0.03212 0.07824 0.05 0.06018 C 0.05156 0.04953 0.05347 0.04166 0.05 0.03009 C 0.04896 0.02685 0.04583 0.02569 0.04358 0.02361 C 0.02708 0.00833 0.02049 0.00555 -8.33333E-7 4.07407E-6 Z " pathEditMode="relative" ptsTypes="fffffff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7.40741E-7 C -0.00711 0.01435 -0.01128 0.02755 -0.01458 0.04167 C -0.01423 0.0544 -0.01475 0.06736 -0.01354 0.08009 C -0.01319 0.08194 -0.01111 0.08218 -0.01007 0.08333 C -0.00295 0.09143 0.00452 0.09236 0.01372 0.09421 C 0.02587 0.09236 0.04011 0.09167 0.05226 0.08634 C 0.0599 0.06574 0.04792 0.04699 0.03855 0.03218 C 0.03473 0.02639 0.03837 0.02801 0.03195 0.02454 C 0.02622 0.02176 0.01268 0.02176 0.01025 0.02153 C 0.00764 0.0206 0.00434 0.02106 0.00243 0.01852 C 0.00157 0.01736 0.00191 0.01528 0.00122 0.01389 C -0.00208 0.00787 -0.00694 0.01042 -0.00451 7.40741E-7 Z " pathEditMode="relative" rAng="0" ptsTypes="ffffffffffff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55973 0.4673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2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Custom 5">
            <a:hlinkClick r:id="rId6" action="ppaction://hlinksldjump" highlightClick="1"/>
          </p:cNvPr>
          <p:cNvSpPr/>
          <p:nvPr/>
        </p:nvSpPr>
        <p:spPr>
          <a:xfrm>
            <a:off x="29029" y="0"/>
            <a:ext cx="9144000" cy="684861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645021"/>
            <a:ext cx="3733800" cy="296516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97" y="3657600"/>
            <a:ext cx="4238702" cy="29908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112632" cy="293005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6" t="16719" r="27981" b="31217"/>
          <a:stretch/>
        </p:blipFill>
        <p:spPr>
          <a:xfrm>
            <a:off x="7517173" y="541024"/>
            <a:ext cx="1146436" cy="1668776"/>
          </a:xfrm>
          <a:prstGeom prst="rect">
            <a:avLst/>
          </a:prstGeom>
        </p:spPr>
      </p:pic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07" t="21280" r="32194" b="3501"/>
          <a:stretch>
            <a:fillRect/>
          </a:stretch>
        </p:blipFill>
        <p:spPr>
          <a:xfrm>
            <a:off x="6377609" y="528484"/>
            <a:ext cx="990600" cy="1757516"/>
          </a:xfrm>
          <a:prstGeom prst="rect">
            <a:avLst/>
          </a:prstGeom>
        </p:spPr>
      </p:pic>
      <p:pic>
        <p:nvPicPr>
          <p:cNvPr id="10" name="Picture 9" descr="Picture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57" t="26794" r="28595" b="10296"/>
          <a:stretch>
            <a:fillRect/>
          </a:stretch>
        </p:blipFill>
        <p:spPr>
          <a:xfrm>
            <a:off x="5257800" y="685800"/>
            <a:ext cx="104360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3009 C -0.01649 0.02222 -0.01285 0.01481 -0.00677 0.01018 C -0.00677 0.00972 0.00347 0.0037 0.00347 0.00347 C 0.00868 0.00023 0.01233 -0.00463 0.01233 -0.00973 C 0.01233 -0.02014 -0.00087 -0.02848 -0.01684 -0.02871 C -0.03316 -0.02848 -0.04583 -0.02014 -0.04583 -0.00973 C -0.04583 -0.00463 -0.04271 0.00023 -0.0375 0.0037 C -0.0375 0.00347 -0.02726 0.00972 -0.02726 0.01018 C -0.02101 0.01481 -0.01753 0.02222 -0.01684 0.03009 Z " pathEditMode="relative" rAng="0" ptsTypes="fffffffff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2639 C -0.0085 0.01805 -0.00521 0.01018 0.00035 0.00509 C 0.00035 0.00486 0.00955 -0.00162 0.00955 -0.00208 C 0.01424 -0.00533 0.01754 -0.01065 0.01754 -0.01597 C 0.01754 -0.02708 0.00573 -0.03588 -0.00868 -0.03611 C -0.02343 -0.03588 -0.03489 -0.02708 -0.03489 -0.01597 C -0.03489 -0.01065 -0.03212 -0.00533 -0.02725 -0.00162 C -0.02725 -0.00208 -0.01823 0.00486 -0.01823 0.00509 C -0.01267 0.01018 -0.00937 0.01805 -0.00868 0.02639 Z " pathEditMode="relative" rAng="0" ptsTypes="fffffffff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0.00191 0.05555 -0.00139 0.02916 0.0033 0.0537 C 0.00469 0.06088 0.00816 0.07523 0.00816 0.07523 C 0.04271 0.07291 0.03212 0.07824 0.05 0.06018 C 0.05156 0.04953 0.05347 0.04166 0.05 0.03009 C 0.04896 0.02685 0.04583 0.02569 0.04358 0.02361 C 0.02708 0.00833 0.02049 0.00555 -8.33333E-7 4.07407E-6 Z " pathEditMode="relative" ptsTypes="fffffff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C -0.00364 0.02014 -0.00972 0.03866 -0.01441 0.0581 C -0.01389 0.07593 -0.01476 0.09398 -0.01285 0.11181 C -0.0125 0.11435 -0.00955 0.11459 -0.00798 0.11621 C 0.00226 0.12755 0.01268 0.12894 0.02587 0.13125 C 0.04323 0.12894 0.06354 0.12801 0.08073 0.1206 C 0.09149 0.0919 0.07448 0.06551 0.06129 0.04514 C 0.0559 0.03704 0.06094 0.03912 0.05174 0.03449 C 0.04375 0.03056 0.02431 0.03033 0.02101 0.0301 C 0.01719 0.02894 0.0125 0.02963 0.00972 0.02593 C 0.00851 0.02431 0.0092 0.0213 0.00816 0.01945 C 0.0033 0.01111 -0.00347 0.01459 -4.72222E-6 7.40741E-7 Z " pathEditMode="relative" ptsTypes="ffffffffffff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80139 -0.0560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" y="-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C -0.00208 0.00139 -0.00555 0.00139 -0.00642 0.0044 C -0.00729 0.00741 -0.00225 0.02732 2.77778E-7 0.03009 C 0.00122 0.03171 0.0033 0.03148 0.00486 0.03218 C 0.01563 0.04236 0.02743 0.04236 0.04028 0.04514 C 0.05243 0.0412 0.05313 0.03056 0.05643 0.01713 C 0.05591 0.01134 0.0566 0.00532 0.05486 1.48148E-6 C 0.05417 -0.00208 0.05174 -0.00208 0.05 -0.00208 C 0.03334 -0.00208 0.01667 -0.00069 2.77778E-7 1.48148E-6 Z " pathEditMode="relative" ptsTypes="fffffffff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5E9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828800" y="3124200"/>
            <a:ext cx="579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0836" name="Picture 4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960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276600" y="1447800"/>
            <a:ext cx="2286000" cy="1002217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52600" y="2362200"/>
            <a:ext cx="533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600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pic>
        <p:nvPicPr>
          <p:cNvPr id="8" name="nhac di hai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76" l="0" r="95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4070">
            <a:off x="5666266" y="969458"/>
            <a:ext cx="1852612" cy="175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1268" name="Picture 4" descr="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6774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Picture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2087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Pictur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ictur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ictur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Pictur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Pictur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87988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229475" y="4495800"/>
            <a:ext cx="169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0652" flipV="1">
            <a:off x="2809875" y="4581525"/>
            <a:ext cx="169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7543" flipV="1">
            <a:off x="-19050" y="47625"/>
            <a:ext cx="169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13162" flipV="1">
            <a:off x="7334250" y="-85725"/>
            <a:ext cx="169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1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482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2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052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3" name="AutoShape 23"/>
          <p:cNvSpPr>
            <a:spLocks noChangeArrowheads="1"/>
          </p:cNvSpPr>
          <p:nvPr/>
        </p:nvSpPr>
        <p:spPr bwMode="auto">
          <a:xfrm>
            <a:off x="3505200" y="42672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24" name="AutoShape 24"/>
          <p:cNvSpPr>
            <a:spLocks noChangeArrowheads="1"/>
          </p:cNvSpPr>
          <p:nvPr/>
        </p:nvSpPr>
        <p:spPr bwMode="auto">
          <a:xfrm>
            <a:off x="3429000" y="54102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25" name="AutoShape 25"/>
          <p:cNvSpPr>
            <a:spLocks noChangeArrowheads="1"/>
          </p:cNvSpPr>
          <p:nvPr/>
        </p:nvSpPr>
        <p:spPr bwMode="auto">
          <a:xfrm>
            <a:off x="6096000" y="44196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26" name="AutoShape 26"/>
          <p:cNvSpPr>
            <a:spLocks noChangeArrowheads="1"/>
          </p:cNvSpPr>
          <p:nvPr/>
        </p:nvSpPr>
        <p:spPr bwMode="auto">
          <a:xfrm>
            <a:off x="5867400" y="57150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27" name="AutoShape 27"/>
          <p:cNvSpPr>
            <a:spLocks noChangeArrowheads="1"/>
          </p:cNvSpPr>
          <p:nvPr/>
        </p:nvSpPr>
        <p:spPr bwMode="auto">
          <a:xfrm>
            <a:off x="6019800" y="6858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28" name="AutoShape 28"/>
          <p:cNvSpPr>
            <a:spLocks noChangeArrowheads="1"/>
          </p:cNvSpPr>
          <p:nvPr/>
        </p:nvSpPr>
        <p:spPr bwMode="auto">
          <a:xfrm>
            <a:off x="762000" y="4648200"/>
            <a:ext cx="457200" cy="381000"/>
          </a:xfrm>
          <a:prstGeom prst="star4">
            <a:avLst>
              <a:gd name="adj" fmla="val 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29" name="AutoShape 29"/>
          <p:cNvSpPr>
            <a:spLocks noChangeArrowheads="1"/>
          </p:cNvSpPr>
          <p:nvPr/>
        </p:nvSpPr>
        <p:spPr bwMode="auto">
          <a:xfrm>
            <a:off x="2819400" y="9144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94" name="Picture 30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4290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31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Picture 32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33" name="AutoShape 33"/>
          <p:cNvSpPr>
            <a:spLocks noChangeArrowheads="1"/>
          </p:cNvSpPr>
          <p:nvPr/>
        </p:nvSpPr>
        <p:spPr bwMode="auto">
          <a:xfrm>
            <a:off x="4876800" y="29718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98" name="Picture 34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720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35" name="AutoShape 35"/>
          <p:cNvSpPr>
            <a:spLocks noChangeArrowheads="1"/>
          </p:cNvSpPr>
          <p:nvPr/>
        </p:nvSpPr>
        <p:spPr bwMode="auto">
          <a:xfrm>
            <a:off x="7391400" y="41910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300" name="Picture 36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1" name="Picture 37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38" name="AutoShape 38"/>
          <p:cNvSpPr>
            <a:spLocks noChangeArrowheads="1"/>
          </p:cNvSpPr>
          <p:nvPr/>
        </p:nvSpPr>
        <p:spPr bwMode="auto">
          <a:xfrm>
            <a:off x="3200400" y="30480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303" name="Picture 39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4" name="Picture 40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41" name="AutoShape 41"/>
          <p:cNvSpPr>
            <a:spLocks noChangeArrowheads="1"/>
          </p:cNvSpPr>
          <p:nvPr/>
        </p:nvSpPr>
        <p:spPr bwMode="auto">
          <a:xfrm>
            <a:off x="4267200" y="6858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762000" y="0"/>
            <a:ext cx="8153400" cy="419100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43" name="WordArt 43"/>
          <p:cNvSpPr>
            <a:spLocks noChangeArrowheads="1" noChangeShapeType="1" noTextEdit="1"/>
          </p:cNvSpPr>
          <p:nvPr/>
        </p:nvSpPr>
        <p:spPr bwMode="auto">
          <a:xfrm>
            <a:off x="1752600" y="914400"/>
            <a:ext cx="6400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 các cô mạnh khỏe</a:t>
            </a:r>
            <a:endParaRPr kumimoji="0" lang="vi-VN" sz="3600" b="0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EEECE1">
                  <a:lumMod val="10000"/>
                </a:srgbClr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Chúc các bé chăm ngoan</a:t>
            </a:r>
            <a:endParaRPr kumimoji="0" lang="vi-VN" sz="3600" b="0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EEECE1">
                  <a:lumMod val="10000"/>
                </a:srgbClr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93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3" grpId="0" animBg="1"/>
      <p:bldP spid="76824" grpId="0" animBg="1"/>
      <p:bldP spid="76825" grpId="0" animBg="1"/>
      <p:bldP spid="76826" grpId="0" animBg="1"/>
      <p:bldP spid="76827" grpId="0" animBg="1"/>
      <p:bldP spid="76828" grpId="0" animBg="1"/>
      <p:bldP spid="76829" grpId="0" animBg="1"/>
      <p:bldP spid="76833" grpId="0" animBg="1"/>
      <p:bldP spid="76835" grpId="0" animBg="1"/>
      <p:bldP spid="76838" grpId="0" animBg="1"/>
      <p:bldP spid="768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416_54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676400" y="2590800"/>
            <a:ext cx="6477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latin typeface="Arial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charset="0"/>
              </a:rPr>
              <a:t>Nhạc</a:t>
            </a:r>
            <a:r>
              <a:rPr lang="en-US" sz="4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charset="0"/>
              </a:rPr>
              <a:t>ổn</a:t>
            </a:r>
            <a:r>
              <a:rPr lang="en-US" sz="4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charset="0"/>
              </a:rPr>
              <a:t>định</a:t>
            </a:r>
            <a:endParaRPr lang="en-US" sz="44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do ban beat 1 l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0"/>
            <a:ext cx="1524000" cy="139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416_54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676400" y="2758873"/>
            <a:ext cx="6477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latin typeface="Arial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charset="0"/>
              </a:rPr>
              <a:t>Nhạc</a:t>
            </a:r>
            <a:r>
              <a:rPr lang="en-US" sz="4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charset="0"/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charset="0"/>
              </a:rPr>
              <a:t>lên</a:t>
            </a:r>
            <a:r>
              <a:rPr lang="en-US" sz="4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charset="0"/>
              </a:rPr>
              <a:t>xuống</a:t>
            </a:r>
            <a:endParaRPr lang="en-US" sz="44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" name="nhac lay do dung B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9100" y="1387273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262"/>
            <a:ext cx="1637065" cy="1616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55126"/>
            <a:ext cx="1637065" cy="1616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55126"/>
            <a:ext cx="1637065" cy="161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56" y="2955127"/>
            <a:ext cx="1637065" cy="161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78926"/>
            <a:ext cx="1637065" cy="1616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493279" y="1941998"/>
            <a:ext cx="1017397" cy="990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1994524" y="2020735"/>
            <a:ext cx="1017397" cy="990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3628273" y="2020735"/>
            <a:ext cx="1017397" cy="990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5141479" y="1941998"/>
            <a:ext cx="1017397" cy="990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6718924" y="1941997"/>
            <a:ext cx="1017397" cy="9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048000" y="1335137"/>
            <a:ext cx="3200400" cy="377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39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235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262"/>
            <a:ext cx="1637065" cy="1616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55126"/>
            <a:ext cx="1637065" cy="1616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55126"/>
            <a:ext cx="1637065" cy="161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56" y="2955127"/>
            <a:ext cx="1637065" cy="161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78926"/>
            <a:ext cx="1637065" cy="1616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493279" y="1941998"/>
            <a:ext cx="1017397" cy="990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1994524" y="2020735"/>
            <a:ext cx="1017397" cy="990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3628273" y="2020735"/>
            <a:ext cx="1017397" cy="990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5141479" y="1941998"/>
            <a:ext cx="1017397" cy="990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6718924" y="1941997"/>
            <a:ext cx="1017397" cy="990267"/>
          </a:xfrm>
          <a:prstGeom prst="rect">
            <a:avLst/>
          </a:prstGeom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696200" y="3066871"/>
            <a:ext cx="1121963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772400" y="1771471"/>
            <a:ext cx="1121963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0562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5E9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828800" y="3124200"/>
            <a:ext cx="579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0836" name="Picture 4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960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276600" y="1447800"/>
            <a:ext cx="2286000" cy="1002217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52600" y="2362200"/>
            <a:ext cx="533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600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997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Process 29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Custom 31">
            <a:hlinkClick r:id="rId6" action="ppaction://hlinksldjump" highlightClick="1"/>
          </p:cNvPr>
          <p:cNvSpPr/>
          <p:nvPr/>
        </p:nvSpPr>
        <p:spPr>
          <a:xfrm>
            <a:off x="29029" y="0"/>
            <a:ext cx="9144000" cy="684861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254"/>
            <a:ext cx="4616822" cy="39763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43" y="83824"/>
            <a:ext cx="4127557" cy="35549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1" r="1921"/>
          <a:stretch/>
        </p:blipFill>
        <p:spPr>
          <a:xfrm>
            <a:off x="4724400" y="3307661"/>
            <a:ext cx="4300244" cy="36265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6" t="16719" r="27981" b="31217"/>
          <a:stretch/>
        </p:blipFill>
        <p:spPr>
          <a:xfrm>
            <a:off x="2282564" y="-68576"/>
            <a:ext cx="1146436" cy="1668776"/>
          </a:xfrm>
          <a:prstGeom prst="rect">
            <a:avLst/>
          </a:prstGeom>
        </p:spPr>
      </p:pic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07" t="21280" r="32194" b="3501"/>
          <a:stretch>
            <a:fillRect/>
          </a:stretch>
        </p:blipFill>
        <p:spPr>
          <a:xfrm>
            <a:off x="1143000" y="-81116"/>
            <a:ext cx="990600" cy="1757516"/>
          </a:xfrm>
          <a:prstGeom prst="rect">
            <a:avLst/>
          </a:prstGeom>
        </p:spPr>
      </p:pic>
      <p:pic>
        <p:nvPicPr>
          <p:cNvPr id="9" name="Picture 8" descr="Picture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57" t="26794" r="28595" b="10296"/>
          <a:stretch>
            <a:fillRect/>
          </a:stretch>
        </p:blipFill>
        <p:spPr>
          <a:xfrm>
            <a:off x="23191" y="76200"/>
            <a:ext cx="104360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3.7037E-7 C 0.01146 -3.7037E-7 0.01736 0.01157 0.01736 0.02593 C 0.01736 0.04005 0.01146 0.05185 0.00451 0.05185 C -0.00261 0.05185 -0.00833 0.04005 -0.00833 0.02593 C -0.00833 0.01157 -0.00261 -3.7037E-7 0.00451 -3.7037E-7 Z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2.96296E-6 C 0.01423 2.96296E-6 0.02326 0.0118 0.02326 0.02662 C 0.02326 0.0412 0.01423 0.05324 0.00329 0.05324 C -0.00782 0.05324 -0.01667 0.0412 -0.01667 0.02662 C -0.01667 0.0118 -0.00782 2.96296E-6 0.00329 2.96296E-6 Z " pathEditMode="relative" rAng="0" ptsTypes="fffff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C 0.00278 -0.00069 0.00712 0.00139 0.00816 -0.00208 C 0.01163 -0.01343 0.00851 -0.02708 0.01128 -0.03866 C 0.00868 -0.03958 -0.00347 -0.04537 -0.00486 -0.03866 C -0.01042 -0.01296 -0.00764 -0.01088 1.66667E-6 4.07407E-6 Z " pathEditMode="relative" ptsTypes="fffff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0.00191 0.05555 -0.00139 0.02916 0.0033 0.0537 C 0.00469 0.06088 0.00816 0.07523 0.00816 0.07523 C 0.04271 0.07291 0.03212 0.07824 0.05 0.06018 C 0.05156 0.04953 0.05347 0.04166 0.05 0.03009 C 0.04896 0.02685 0.04583 0.02569 0.04358 0.02361 C 0.02708 0.00833 0.02049 0.00555 -8.33333E-7 4.07407E-6 Z " pathEditMode="relative" ptsTypes="fffffff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C -0.00364 0.02014 -0.00972 0.03866 -0.01441 0.0581 C -0.01389 0.07593 -0.01476 0.09398 -0.01285 0.11181 C -0.0125 0.11435 -0.00955 0.11459 -0.00798 0.11621 C 0.00226 0.12755 0.01268 0.12894 0.02587 0.13125 C 0.04323 0.12894 0.06354 0.12801 0.08073 0.1206 C 0.09149 0.0919 0.07448 0.06551 0.06129 0.04514 C 0.0559 0.03704 0.06094 0.03912 0.05174 0.03449 C 0.04375 0.03056 0.02431 0.03033 0.02101 0.0301 C 0.01719 0.02894 0.0125 0.02963 0.00972 0.02593 C 0.00851 0.02431 0.0092 0.0213 0.00816 0.01945 C 0.0033 0.01111 -0.00347 0.01459 -4.72222E-6 7.40741E-7 Z " pathEditMode="relative" ptsTypes="ffffffffffff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05434 0.755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Custom 7">
            <a:hlinkClick r:id="rId6" action="ppaction://hlinksldjump" highlightClick="1"/>
          </p:cNvPr>
          <p:cNvSpPr/>
          <p:nvPr/>
        </p:nvSpPr>
        <p:spPr>
          <a:xfrm>
            <a:off x="29029" y="0"/>
            <a:ext cx="9144000" cy="684861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19" y="27709"/>
            <a:ext cx="4059381" cy="349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68446"/>
            <a:ext cx="4133454" cy="3560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4495800" cy="3872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6" t="16719" r="27981" b="31217"/>
          <a:stretch/>
        </p:blipFill>
        <p:spPr>
          <a:xfrm>
            <a:off x="1066800" y="0"/>
            <a:ext cx="1041738" cy="1516376"/>
          </a:xfrm>
          <a:prstGeom prst="rect">
            <a:avLst/>
          </a:prstGeom>
        </p:spPr>
      </p:pic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07" t="21280" r="32194" b="3501"/>
          <a:stretch>
            <a:fillRect/>
          </a:stretch>
        </p:blipFill>
        <p:spPr>
          <a:xfrm>
            <a:off x="228600" y="1371600"/>
            <a:ext cx="990600" cy="1757516"/>
          </a:xfrm>
          <a:prstGeom prst="rect">
            <a:avLst/>
          </a:prstGeom>
        </p:spPr>
      </p:pic>
      <p:pic>
        <p:nvPicPr>
          <p:cNvPr id="14" name="Picture 13" descr="Picture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57" t="26794" r="28595" b="10296"/>
          <a:stretch>
            <a:fillRect/>
          </a:stretch>
        </p:blipFill>
        <p:spPr>
          <a:xfrm>
            <a:off x="1676400" y="1371600"/>
            <a:ext cx="104360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3.7037E-6 C 0.01146 3.7037E-6 0.02205 0.01157 0.02205 0.02615 C 0.02205 0.04051 0.01146 0.05231 -0.00156 0.05231 C -0.01459 0.05231 -0.025 0.04051 -0.025 0.02615 C -0.025 0.01157 -0.01459 3.7037E-6 -0.00156 3.7037E-6 Z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7.40741E-7 C 0.00174 7.40741E-7 0.00833 0.01134 0.00833 0.02546 C 0.00833 0.03958 0.00174 0.05116 -0.00625 0.05116 C -0.01441 0.05116 -0.02083 0.03958 -0.02083 0.02546 C -0.02083 0.01134 -0.01441 7.40741E-7 -0.00625 7.40741E-7 Z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0.00191 0.05555 -0.00139 0.02916 0.0033 0.0537 C 0.00469 0.06088 0.00816 0.07523 0.00816 0.07523 C 0.04271 0.07291 0.03212 0.07824 0.05 0.06018 C 0.05156 0.04953 0.05347 0.04166 0.05 0.03009 C 0.04896 0.02685 0.04583 0.02569 0.04358 0.02361 C 0.02708 0.00833 0.02049 0.00555 -8.33333E-7 4.07407E-6 Z " pathEditMode="relative" ptsTypes="fffffff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C -0.00364 0.02014 -0.00972 0.03866 -0.01441 0.0581 C -0.01389 0.07593 -0.01476 0.09398 -0.01285 0.11181 C -0.0125 0.11435 -0.00955 0.11459 -0.00798 0.11621 C 0.00226 0.12755 0.01268 0.12894 0.02587 0.13125 C 0.04323 0.12894 0.06354 0.12801 0.08073 0.1206 C 0.09149 0.0919 0.07448 0.06551 0.06129 0.04514 C 0.0559 0.03704 0.06094 0.03912 0.05174 0.03449 C 0.04375 0.03056 0.02431 0.03033 0.02101 0.0301 C 0.01719 0.02894 0.0125 0.02963 0.00972 0.02593 C 0.00851 0.02431 0.0092 0.0213 0.00816 0.01945 C 0.0033 0.01111 -0.00347 0.01459 -4.72222E-6 7.40741E-7 Z " pathEditMode="relative" ptsTypes="ffffffffffff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42639 0.7229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0.00578 C -0.01423 0.01088 -0.01232 0.00995 -0.00798 0.0125 C -0.00399 0.01203 0.00035 0.01296 0.00435 0.01111 C 0.00626 0.01018 0.00678 0.0044 0.00747 0.00185 C 0.00955 -0.00509 0.01129 -0.01134 0.01285 -0.01852 C 0.01355 -0.02431 0.01563 -0.03033 0.01285 -0.03588 C 0.01215 -0.03727 0.00643 -0.03912 0.00521 -0.03982 C 0.00348 -0.04074 0.00053 -0.04259 0.00053 -0.04236 C -0.0276 -0.04074 -0.01303 -0.04375 -0.025 -0.03727 C -0.02864 -0.03287 -0.03038 -0.02732 -0.03282 -0.02107 C -0.03333 -0.01968 -0.03437 -0.0169 -0.03437 -0.0169 C -0.03403 -0.00926 -0.03454 -0.00162 -0.0335 0.00578 C -0.03333 0.00764 -0.03142 0.00741 -0.03055 0.00833 C -0.02812 0.01088 -0.02777 0.0118 -0.02587 0.01528 C -0.01874 0.01366 -0.01857 0.01574 -0.01649 0.00578 C -0.01753 0.00046 -0.01702 0.00046 -0.01805 0.00578 Z " pathEditMode="relative" rAng="0" ptsTypes="ffffffffffffffff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74</Words>
  <Application>Microsoft Office PowerPoint</Application>
  <PresentationFormat>On-screen Show (4:3)</PresentationFormat>
  <Paragraphs>19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.VnTime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NGỌC HƯỜNG</cp:lastModifiedBy>
  <cp:revision>41</cp:revision>
  <dcterms:created xsi:type="dcterms:W3CDTF">2016-10-29T06:11:47Z</dcterms:created>
  <dcterms:modified xsi:type="dcterms:W3CDTF">2024-12-23T18:15:18Z</dcterms:modified>
</cp:coreProperties>
</file>