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CC"/>
    <a:srgbClr val="FFFFFF"/>
    <a:srgbClr val="10F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4A006E-406D-4A39-ABA5-848AFF562047}" type="datetimeFigureOut">
              <a:rPr lang="en-US"/>
              <a:pPr/>
              <a:t>12/24/2024</a:t>
            </a:fld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317A050-126D-40DC-A340-EA2F3AA854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85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D5BB61E-7D62-47B1-AC4A-B78DDCF1D757}" type="datetimeFigureOut">
              <a:rPr lang="en-US"/>
              <a:pPr/>
              <a:t>12/24/2024</a:t>
            </a:fld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982B7D2-8B67-4A73-A797-9EBB711127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9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50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1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9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13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1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4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0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71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5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D5F8-BEBB-40C1-A3E6-DD12DF792CC9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D564-67DF-4DC3-B8AF-E362E36EA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6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2675-7153-4E31-BA3A-6DA5DD01DC5B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9F328-ECAD-4EAE-8A82-CA476A5F0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2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EB4C6-AFE8-4849-9E33-E1014517931A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03502-9886-411B-942C-93CC9364D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8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8C085-5029-444A-A49C-BFE558A8B225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CABA2-2084-4C16-892D-AA45F40E3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1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901D4-A579-41C3-908B-44189446F31C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B077-AD59-4D3A-9AFE-D5132E12E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7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8D42-4217-45AE-A5F7-DA0D4EB10B08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99AD-042B-405A-9A42-046716801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0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FCF0-AC18-44C3-94BA-A6142B8C13DC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9191F-80E4-4E87-90AF-F53001209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3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8CC4F-5F76-4D3A-8CF9-6236865DA558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6817-71B8-46FC-84AE-5AFC83D32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7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D7DB-E9D3-4E85-BC1E-BED0E40591B5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99072-4D48-4E25-8447-2C7441BB1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DC17-924B-4B30-819B-E51A533191AC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8E874-80B0-48A3-922B-3A9FC90DE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B54E-4451-4DE2-98F3-6D0923A0E51A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43CE-24E8-4884-A862-462D3028D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E0EDB4-26DD-4190-B4D5-6CACFFB3A550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50BD6-3829-460F-99E5-8522323D5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c\01a2794eb775de899fc71d8a95798648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0000" y="46482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657600" y="44958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057400" y="1524000"/>
            <a:ext cx="5181600" cy="1371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Làm quen với toán</a:t>
            </a: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0" y="2819400"/>
            <a:ext cx="2667000" cy="871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Số 5 - tiết 2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514600" y="4353193"/>
            <a:ext cx="4724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</a:rPr>
              <a:t>Thời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</a:rPr>
              <a:t>gian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	: 25 – 30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</a:rPr>
              <a:t>phút</a:t>
            </a:r>
            <a:endParaRPr lang="en-US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</a:rPr>
              <a:t>Lớp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		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</a:rPr>
              <a:t>Chồi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 1</a:t>
            </a:r>
          </a:p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</a:rPr>
              <a:t>Giáo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</a:rPr>
              <a:t>viên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             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</a:rPr>
              <a:t>Đặng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</a:rPr>
              <a:t>Thị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</a:rPr>
              <a:t>Ngọc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</a:rPr>
              <a:t>Hường</a:t>
            </a:r>
            <a:endParaRPr lang="en-US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062" name="01a2794eb775de899fc71d8a9579864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38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1612" y="53919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TX BUÔN HỒ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 GIÁO HOA CÚC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216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5943600" cy="3048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200" kern="10" spc="-32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  <a:endParaRPr lang="en-US" sz="3200" kern="10" spc="-32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2743200" y="3733800"/>
            <a:ext cx="35814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Goobye</a:t>
            </a:r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  <a:latin typeface=".VnTime" pitchFamily="34" charset="0"/>
              </a:rPr>
              <a:t>1.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Ôn nhận biết số lượng và chữ số trong phạm vi 5</a:t>
            </a:r>
            <a:endParaRPr lang="en-US" sz="320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307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4395788"/>
            <a:ext cx="9906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4675188"/>
            <a:ext cx="990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19513"/>
            <a:ext cx="9906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24300"/>
            <a:ext cx="9906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079750"/>
            <a:ext cx="9906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38688"/>
            <a:ext cx="7810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5332413"/>
            <a:ext cx="7810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5610225"/>
            <a:ext cx="7810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62588"/>
            <a:ext cx="7810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339975"/>
            <a:ext cx="812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181350"/>
            <a:ext cx="8143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3048000"/>
            <a:ext cx="8143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738688"/>
            <a:ext cx="9667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5454650"/>
            <a:ext cx="8143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4745038"/>
            <a:ext cx="9096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447088" y="3236913"/>
            <a:ext cx="49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>
                <a:solidFill>
                  <a:srgbClr val="FFFF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43525" y="2749550"/>
            <a:ext cx="647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43525" y="4745038"/>
            <a:ext cx="647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>
                <a:solidFill>
                  <a:srgbClr val="92D05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33600" y="4481513"/>
            <a:ext cx="5334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>
                <a:solidFill>
                  <a:srgbClr val="FFC000"/>
                </a:solidFill>
                <a:latin typeface=".VnTime" pitchFamily="34" charset="0"/>
              </a:rPr>
              <a:t>3</a:t>
            </a:r>
          </a:p>
        </p:txBody>
      </p:sp>
    </p:spTree>
  </p:cSld>
  <p:clrMapOvr>
    <a:masterClrMapping/>
  </p:clrMapOvr>
  <p:transition spd="slow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2. Hình thành các mối quan hệ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85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u="sng">
                <a:solidFill>
                  <a:schemeClr val="hlink"/>
                </a:solidFill>
                <a:latin typeface="Times New Roman" pitchFamily="18" charset="0"/>
              </a:rPr>
              <a:t>Hoạt động 1</a:t>
            </a:r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: so sánh nhóm có 5 và nhóm có 4 đối tượng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13238"/>
            <a:ext cx="10668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13238"/>
            <a:ext cx="10668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14825"/>
            <a:ext cx="1066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4298950"/>
            <a:ext cx="1066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86250"/>
            <a:ext cx="1066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2603500"/>
            <a:ext cx="106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106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603500"/>
            <a:ext cx="106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17788"/>
            <a:ext cx="106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12033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63638"/>
            <a:ext cx="914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1168400"/>
            <a:ext cx="914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217613"/>
            <a:ext cx="914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798763"/>
            <a:ext cx="914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98763"/>
            <a:ext cx="914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15988"/>
            <a:ext cx="91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32063"/>
            <a:ext cx="91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2813"/>
            <a:ext cx="91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540000"/>
            <a:ext cx="91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1384300"/>
            <a:ext cx="1600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u="sng">
                <a:solidFill>
                  <a:schemeClr val="hlink"/>
                </a:solidFill>
                <a:latin typeface="Times New Roman" pitchFamily="18" charset="0"/>
              </a:rPr>
              <a:t>Hoạt động 2</a:t>
            </a:r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: so sánh nhóm có 5 và nhóm có 3 đối tượng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67225"/>
            <a:ext cx="1143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59300"/>
            <a:ext cx="1143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89463"/>
            <a:ext cx="1143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89463"/>
            <a:ext cx="1143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86288"/>
            <a:ext cx="1143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89150"/>
            <a:ext cx="12192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19300"/>
            <a:ext cx="12192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019300"/>
            <a:ext cx="12192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905000"/>
            <a:ext cx="1600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0668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10668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51350"/>
            <a:ext cx="10668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98725"/>
            <a:ext cx="1066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2498725"/>
            <a:ext cx="1066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762000"/>
            <a:ext cx="99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2479675"/>
            <a:ext cx="99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36638"/>
            <a:ext cx="99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4060825"/>
            <a:ext cx="148272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1600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84288"/>
            <a:ext cx="1600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57300"/>
            <a:ext cx="1600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7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3. Luyện tập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u="sng">
                <a:solidFill>
                  <a:schemeClr val="hlink"/>
                </a:solidFill>
                <a:latin typeface="Times New Roman" pitchFamily="18" charset="0"/>
              </a:rPr>
              <a:t>Hoạt động 1: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2382838"/>
            <a:ext cx="168116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2382838"/>
            <a:ext cx="1681163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2516188"/>
            <a:ext cx="168116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4200525"/>
            <a:ext cx="1528762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00525"/>
            <a:ext cx="1528762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u="sng">
                <a:solidFill>
                  <a:schemeClr val="hlink"/>
                </a:solidFill>
                <a:latin typeface="Times New Roman" pitchFamily="18" charset="0"/>
              </a:rPr>
              <a:t>Hoạt động 2: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238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810000"/>
            <a:ext cx="12366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2743200"/>
            <a:ext cx="1238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666875"/>
            <a:ext cx="12366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1238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03438"/>
            <a:ext cx="1524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01925"/>
            <a:ext cx="152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1784350"/>
            <a:ext cx="1290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1743075"/>
            <a:ext cx="1290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2949575"/>
            <a:ext cx="1290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3035300"/>
            <a:ext cx="12906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58674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Tìm nhóm có số  lượng ít hơn 5?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Tìm nhóm có số lượng nhiều hơn 3 và ít hơn 5???</a:t>
            </a:r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118</Words>
  <Application>Microsoft Office PowerPoint</Application>
  <PresentationFormat>On-screen Show (4:3)</PresentationFormat>
  <Paragraphs>22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Hang_xuka</dc:creator>
  <cp:lastModifiedBy>NGỌC HƯỜNG</cp:lastModifiedBy>
  <cp:revision>47</cp:revision>
  <dcterms:created xsi:type="dcterms:W3CDTF">2013-03-23T09:45:49Z</dcterms:created>
  <dcterms:modified xsi:type="dcterms:W3CDTF">2024-12-23T18:15:08Z</dcterms:modified>
</cp:coreProperties>
</file>