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9" r:id="rId2"/>
    <p:sldId id="308" r:id="rId3"/>
    <p:sldId id="315" r:id="rId4"/>
    <p:sldId id="270" r:id="rId5"/>
    <p:sldId id="275" r:id="rId6"/>
    <p:sldId id="265" r:id="rId7"/>
    <p:sldId id="268" r:id="rId8"/>
    <p:sldId id="283" r:id="rId9"/>
    <p:sldId id="316" r:id="rId10"/>
    <p:sldId id="287" r:id="rId11"/>
    <p:sldId id="286" r:id="rId12"/>
    <p:sldId id="310" r:id="rId13"/>
    <p:sldId id="313" r:id="rId14"/>
    <p:sldId id="314" r:id="rId15"/>
    <p:sldId id="318" r:id="rId16"/>
    <p:sldId id="317" r:id="rId17"/>
    <p:sldId id="320" r:id="rId18"/>
    <p:sldId id="300" r:id="rId19"/>
    <p:sldId id="301" r:id="rId20"/>
    <p:sldId id="312" r:id="rId21"/>
    <p:sldId id="304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5207"/>
    <a:srgbClr val="62CB1B"/>
    <a:srgbClr val="EA226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47" autoAdjust="0"/>
  </p:normalViewPr>
  <p:slideViewPr>
    <p:cSldViewPr>
      <p:cViewPr varScale="1">
        <p:scale>
          <a:sx n="66" d="100"/>
          <a:sy n="66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A34A-5B2D-495E-B7D2-DE5F3BEA4ACC}" type="datetimeFigureOut">
              <a:rPr lang="en-SG" smtClean="0"/>
              <a:t>22/10/2024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9D017-91DE-4E01-BCDA-8C1381D41F1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6538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D017-91DE-4E01-BCDA-8C1381D41F1F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9003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9D017-91DE-4E01-BCDA-8C1381D41F1F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638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22/10/2024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7683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22/10/2024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632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22/10/2024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199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22/10/2024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9400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22/10/2024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079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22/10/2024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564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22/10/2024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274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22/10/2024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1223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22/10/2024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765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22/10/2024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660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E522-6D2A-44C7-B860-584BC60AF125}" type="datetimeFigureOut">
              <a:rPr lang="en-SG" smtClean="0"/>
              <a:t>22/10/2024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140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E522-6D2A-44C7-B860-584BC60AF125}" type="datetimeFigureOut">
              <a:rPr lang="en-SG" smtClean="0"/>
              <a:t>22/10/2024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6C109-80B0-43B2-B241-A61EB49AC11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5488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gif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.gif"/><Relationship Id="rId4" Type="http://schemas.openxmlformats.org/officeDocument/2006/relationships/audio" Target="../media/media2.mp3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2" name="Picture 4" descr="100+ hình nền powerpoint lạ - hinhanhsieudep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66" y="461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49460" y="595396"/>
            <a:ext cx="9232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5400" b="1" cap="none" spc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 Gíao Hoa Cúc</a:t>
            </a:r>
            <a:endParaRPr lang="en-US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815" y="1475792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060848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400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4400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4" y="2767280"/>
            <a:ext cx="8964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221" y="4052963"/>
            <a:ext cx="9065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Huỳnh Thị Kiều My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" y="1565561"/>
            <a:ext cx="2052577" cy="168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0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" y="5839102"/>
            <a:ext cx="2156029" cy="176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0"/>
            <a:ext cx="1797850" cy="147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33" y="1820453"/>
            <a:ext cx="1959575" cy="160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10" y="4581128"/>
            <a:ext cx="20176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954055"/>
            <a:ext cx="1665973" cy="136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45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962" y="4714683"/>
            <a:ext cx="1665973" cy="136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72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Hình ảnh con cua-The vector illustration, badges, stickers, crab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 dirty="0"/>
          </a:p>
        </p:txBody>
      </p:sp>
      <p:sp>
        <p:nvSpPr>
          <p:cNvPr id="48" name="Rectangle 47"/>
          <p:cNvSpPr/>
          <p:nvPr/>
        </p:nvSpPr>
        <p:spPr>
          <a:xfrm>
            <a:off x="7027057" y="3933056"/>
            <a:ext cx="1512168" cy="27809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SG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Khăn lau tay móc treo Shine 43cm giá tốt tại Bách hoá XAN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20374"/>
          <a:stretch/>
        </p:blipFill>
        <p:spPr bwMode="auto">
          <a:xfrm>
            <a:off x="2123728" y="160338"/>
            <a:ext cx="4968552" cy="391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33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816108" y="29522"/>
            <a:ext cx="972616" cy="354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àn chải đánh răng rùa con -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6" r="31867"/>
          <a:stretch/>
        </p:blipFill>
        <p:spPr bwMode="auto">
          <a:xfrm>
            <a:off x="2034362" y="45546"/>
            <a:ext cx="1241493" cy="35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48164" y="3573016"/>
            <a:ext cx="2268252" cy="328498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1588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899592" y="495414"/>
            <a:ext cx="1939685" cy="2357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3347864" y="495414"/>
            <a:ext cx="2023427" cy="2357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ài tóc bé gái chuỗi hoa đính ngọc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" t="16667" r="7055" b="15916"/>
          <a:stretch/>
        </p:blipFill>
        <p:spPr bwMode="auto">
          <a:xfrm>
            <a:off x="5752086" y="524262"/>
            <a:ext cx="1955000" cy="21846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88224" y="4077072"/>
            <a:ext cx="2016224" cy="27809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7087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76200" y="90872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700808"/>
            <a:ext cx="1219200" cy="5157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97774" y="3575662"/>
            <a:ext cx="1628800" cy="4935876"/>
          </a:xfrm>
          <a:prstGeom prst="rect">
            <a:avLst/>
          </a:prstGeom>
        </p:spPr>
      </p:pic>
      <p:pic>
        <p:nvPicPr>
          <p:cNvPr id="8" name="Picture 12" descr="45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3" y="260648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45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885" y="69097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45" y="3573016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01208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95497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980" y="3557261"/>
            <a:ext cx="2019708" cy="165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137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5089449" y="1212140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2510274" y="2942328"/>
            <a:ext cx="1397915" cy="2141703"/>
          </a:xfrm>
          <a:prstGeom prst="rect">
            <a:avLst/>
          </a:prstGeom>
          <a:noFill/>
          <a:extLst/>
        </p:spPr>
      </p:pic>
      <p:sp>
        <p:nvSpPr>
          <p:cNvPr id="33" name="Rectangle 32"/>
          <p:cNvSpPr/>
          <p:nvPr/>
        </p:nvSpPr>
        <p:spPr>
          <a:xfrm>
            <a:off x="6604179" y="1571403"/>
            <a:ext cx="2399383" cy="30243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2000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34" name="Picture 33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1247605" y="2971641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35" name="Picture 34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0" y="2942327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36" name="Picture 35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3772942" y="2956471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37" name="Picture 36" descr="Đẩm ren cao cấp kim sa sang chảnh màu đỏ (1-8 tuổi)"/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777" b="93182" l="2397" r="978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5089449" y="2901009"/>
            <a:ext cx="1397915" cy="2141703"/>
          </a:xfrm>
          <a:prstGeom prst="rect">
            <a:avLst/>
          </a:prstGeom>
          <a:noFill/>
          <a:extLst/>
        </p:spPr>
      </p:pic>
      <p:pic>
        <p:nvPicPr>
          <p:cNvPr id="40" name="Picture 39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1288466" y="1124744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2524623" y="1099587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3772942" y="1099587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NÓN LƯỠI TRAI UNISEX - TOTODAY - LET'S BE FRIENDS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62" b="74286" l="12000" r="90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1" t="21667" b="23000"/>
          <a:stretch/>
        </p:blipFill>
        <p:spPr bwMode="auto">
          <a:xfrm>
            <a:off x="40147" y="1070378"/>
            <a:ext cx="1547664" cy="1735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585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39552" y="289113"/>
            <a:ext cx="8280920" cy="6264696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7000" b="1" smtClean="0">
                <a:solidFill>
                  <a:srgbClr val="002060"/>
                </a:solidFill>
                <a:latin typeface=".VnAvant" panose="020B7200000000000000" pitchFamily="34" charset="0"/>
              </a:rPr>
              <a:t>5</a:t>
            </a:r>
            <a:endParaRPr lang="en-US" altLang="en-US" sz="37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98438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cap="none" spc="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752600"/>
            <a:ext cx="1219200" cy="510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860" y="18497"/>
            <a:ext cx="1244140" cy="4202591"/>
          </a:xfrm>
          <a:prstGeom prst="rect">
            <a:avLst/>
          </a:prstGeom>
        </p:spPr>
      </p:pic>
      <p:pic>
        <p:nvPicPr>
          <p:cNvPr id="8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3" y="260648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8497"/>
            <a:ext cx="2175732" cy="178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95" y="290676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72102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36590"/>
            <a:ext cx="2028371" cy="166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5847001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151842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45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526" y="3089074"/>
            <a:ext cx="2016224" cy="1655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6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NamNgonTayNgoanBeat-VA-5145904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84368" y="5918704"/>
            <a:ext cx="1225533" cy="998538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75501" y="116632"/>
            <a:ext cx="8229600" cy="1143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1:Chung </a:t>
            </a:r>
            <a:r>
              <a:rPr lang="en-S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412776"/>
            <a:ext cx="8443664" cy="452596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SG" sz="4000" b="1" dirty="0" err="1" smtClean="0">
                <a:solidFill>
                  <a:schemeClr val="tx1"/>
                </a:solidFill>
              </a:rPr>
              <a:t>Cách</a:t>
            </a:r>
            <a:r>
              <a:rPr lang="en-SG" sz="4000" b="1" dirty="0" smtClean="0">
                <a:solidFill>
                  <a:schemeClr val="tx1"/>
                </a:solidFill>
              </a:rPr>
              <a:t> </a:t>
            </a:r>
            <a:r>
              <a:rPr lang="en-SG" sz="4000" b="1" dirty="0" err="1" smtClean="0">
                <a:solidFill>
                  <a:schemeClr val="tx1"/>
                </a:solidFill>
              </a:rPr>
              <a:t>chơi</a:t>
            </a:r>
            <a:r>
              <a:rPr lang="en-SG" sz="4000" b="1" dirty="0" smtClean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Font typeface="Arial" pitchFamily="34" charset="0"/>
              <a:buNone/>
            </a:pP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5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5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S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2:Đội </a:t>
            </a:r>
            <a:r>
              <a:rPr lang="en-S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S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SG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7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60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53" y="188640"/>
            <a:ext cx="8064896" cy="1700808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Điền</a:t>
            </a:r>
            <a:r>
              <a:rPr lang="en-US" b="1" dirty="0" smtClean="0"/>
              <a:t> </a:t>
            </a:r>
            <a:r>
              <a:rPr lang="en-US" b="1" dirty="0" err="1"/>
              <a:t>d</a:t>
            </a:r>
            <a:r>
              <a:rPr lang="en-US" b="1" dirty="0" err="1" smtClean="0"/>
              <a:t>ãy</a:t>
            </a:r>
            <a:r>
              <a:rPr lang="en-US" b="1" dirty="0" smtClean="0"/>
              <a:t> </a:t>
            </a:r>
            <a:r>
              <a:rPr lang="en-US" b="1" dirty="0" err="1" smtClean="0"/>
              <a:t>số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</a:t>
            </a:r>
            <a:r>
              <a:rPr lang="en-US" b="1" dirty="0" err="1" smtClean="0"/>
              <a:t>nhiên</a:t>
            </a:r>
            <a:r>
              <a:rPr lang="en-US" b="1" dirty="0" smtClean="0"/>
              <a:t> </a:t>
            </a:r>
            <a:r>
              <a:rPr lang="en-US" b="1" dirty="0" err="1" smtClean="0"/>
              <a:t>theo</a:t>
            </a:r>
            <a:r>
              <a:rPr lang="en-US" b="1" dirty="0" smtClean="0"/>
              <a:t> </a:t>
            </a:r>
            <a:r>
              <a:rPr lang="en-US" b="1" dirty="0" err="1" smtClean="0"/>
              <a:t>thứ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</a:t>
            </a:r>
            <a:r>
              <a:rPr lang="en-US" b="1" dirty="0" err="1" smtClean="0"/>
              <a:t>từ</a:t>
            </a:r>
            <a:r>
              <a:rPr lang="en-US" b="1" dirty="0" smtClean="0"/>
              <a:t> </a:t>
            </a:r>
            <a:r>
              <a:rPr lang="en-US" b="1" dirty="0" err="1" smtClean="0"/>
              <a:t>bé</a:t>
            </a:r>
            <a:r>
              <a:rPr lang="en-US" b="1" dirty="0" smtClean="0"/>
              <a:t> </a:t>
            </a:r>
            <a:r>
              <a:rPr lang="en-US" b="1" dirty="0" err="1" smtClean="0"/>
              <a:t>đến</a:t>
            </a:r>
            <a:r>
              <a:rPr lang="en-US" b="1" dirty="0" smtClean="0"/>
              <a:t> </a:t>
            </a:r>
            <a:r>
              <a:rPr lang="en-US" b="1" dirty="0" err="1" smtClean="0"/>
              <a:t>lớn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246785"/>
              </p:ext>
            </p:extLst>
          </p:nvPr>
        </p:nvGraphicFramePr>
        <p:xfrm>
          <a:off x="249" y="2708920"/>
          <a:ext cx="765240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smtClean="0"/>
                        <a:t>1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smtClean="0"/>
                        <a:t>2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smtClean="0"/>
                        <a:t>3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smtClean="0"/>
                        <a:t>4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5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85380" y="271416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2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90" name="Picture 6" descr="In backdrop là gì? - Địa chỉ in backdrop uy tín tại Hà Nộ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3648" y="980728"/>
            <a:ext cx="6336704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6" y="2120205"/>
            <a:ext cx="698477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9938">
            <a:off x="-617160" y="1764525"/>
            <a:ext cx="6720280" cy="3685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9148">
            <a:off x="3100838" y="945358"/>
            <a:ext cx="6541684" cy="438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3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lick.wav"/>
          </p:stSnd>
        </p:sndAc>
      </p:transition>
    </mc:Choice>
    <mc:Fallback xmlns="">
      <p:transition spd="slow">
        <p:circl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6036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8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Điền</a:t>
            </a:r>
            <a:r>
              <a:rPr lang="en-US" sz="5400" b="1" dirty="0"/>
              <a:t> </a:t>
            </a:r>
            <a:r>
              <a:rPr lang="en-US" sz="5400" b="1" dirty="0" err="1"/>
              <a:t>dãy</a:t>
            </a:r>
            <a:r>
              <a:rPr lang="en-US" sz="5400" b="1" dirty="0"/>
              <a:t> </a:t>
            </a:r>
            <a:r>
              <a:rPr lang="en-US" sz="5400" b="1" dirty="0" err="1"/>
              <a:t>số</a:t>
            </a:r>
            <a:r>
              <a:rPr lang="en-US" sz="5400" b="1" dirty="0"/>
              <a:t> </a:t>
            </a:r>
            <a:r>
              <a:rPr lang="en-US" sz="5400" b="1" dirty="0" err="1"/>
              <a:t>tự</a:t>
            </a:r>
            <a:r>
              <a:rPr lang="en-US" sz="5400" b="1" dirty="0"/>
              <a:t> </a:t>
            </a:r>
            <a:r>
              <a:rPr lang="en-US" sz="5400" b="1" dirty="0" err="1"/>
              <a:t>nhiên</a:t>
            </a:r>
            <a:r>
              <a:rPr lang="en-US" sz="5400" b="1" dirty="0"/>
              <a:t> </a:t>
            </a:r>
            <a:r>
              <a:rPr lang="en-US" sz="5400" b="1" dirty="0" err="1"/>
              <a:t>theo</a:t>
            </a:r>
            <a:r>
              <a:rPr lang="en-US" sz="5400" b="1" dirty="0"/>
              <a:t> </a:t>
            </a:r>
            <a:r>
              <a:rPr lang="en-US" sz="5400" b="1" dirty="0" err="1"/>
              <a:t>thứ</a:t>
            </a:r>
            <a:r>
              <a:rPr lang="en-US" sz="5400" b="1" dirty="0"/>
              <a:t> </a:t>
            </a:r>
            <a:r>
              <a:rPr lang="en-US" sz="5400" b="1" dirty="0" err="1"/>
              <a:t>tự</a:t>
            </a:r>
            <a:r>
              <a:rPr lang="en-US" sz="5400" b="1" dirty="0"/>
              <a:t> </a:t>
            </a:r>
            <a:r>
              <a:rPr lang="en-US" sz="5400" b="1" dirty="0" err="1"/>
              <a:t>từ</a:t>
            </a:r>
            <a:r>
              <a:rPr lang="en-US" sz="5400" b="1" dirty="0"/>
              <a:t> </a:t>
            </a:r>
            <a:r>
              <a:rPr lang="en-US" sz="5400" b="1" dirty="0" err="1"/>
              <a:t>bé</a:t>
            </a:r>
            <a:r>
              <a:rPr lang="en-US" sz="5400" b="1" dirty="0"/>
              <a:t> </a:t>
            </a:r>
            <a:r>
              <a:rPr lang="en-US" sz="5400" b="1" dirty="0" err="1"/>
              <a:t>đến</a:t>
            </a:r>
            <a:r>
              <a:rPr lang="en-US" sz="5400" b="1" dirty="0"/>
              <a:t> </a:t>
            </a:r>
            <a:r>
              <a:rPr lang="en-US" sz="5400" b="1" dirty="0" err="1"/>
              <a:t>lớn</a:t>
            </a:r>
            <a:endParaRPr lang="en-US" sz="5400" dirty="0"/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738290"/>
              </p:ext>
            </p:extLst>
          </p:nvPr>
        </p:nvGraphicFramePr>
        <p:xfrm>
          <a:off x="249" y="2708920"/>
          <a:ext cx="7652405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2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3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4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5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134752" y="267061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4325" y="269158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0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288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780" y="116632"/>
            <a:ext cx="7936396" cy="1678497"/>
          </a:xfrm>
        </p:spPr>
        <p:txBody>
          <a:bodyPr>
            <a:normAutofit/>
          </a:bodyPr>
          <a:lstStyle/>
          <a:p>
            <a:r>
              <a:rPr lang="en-US" b="1" dirty="0" err="1"/>
              <a:t>Điền</a:t>
            </a:r>
            <a:r>
              <a:rPr lang="en-US" b="1" dirty="0"/>
              <a:t> </a:t>
            </a:r>
            <a:r>
              <a:rPr lang="en-US" b="1" dirty="0" err="1"/>
              <a:t>dãy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nhiên</a:t>
            </a:r>
            <a:r>
              <a:rPr lang="en-US" b="1" dirty="0"/>
              <a:t> </a:t>
            </a:r>
            <a:r>
              <a:rPr lang="en-US" b="1" dirty="0" err="1"/>
              <a:t>theo</a:t>
            </a:r>
            <a:r>
              <a:rPr lang="en-US" b="1" dirty="0"/>
              <a:t> </a:t>
            </a:r>
            <a:r>
              <a:rPr lang="en-US" b="1" dirty="0" err="1"/>
              <a:t>thứ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 smtClean="0"/>
              <a:t>lớn</a:t>
            </a:r>
            <a:r>
              <a:rPr lang="en-US" b="1" dirty="0" smtClean="0"/>
              <a:t> </a:t>
            </a:r>
            <a:r>
              <a:rPr lang="en-US" b="1" dirty="0" err="1" smtClean="0"/>
              <a:t>đến</a:t>
            </a:r>
            <a:r>
              <a:rPr lang="en-US" b="1" dirty="0" smtClean="0"/>
              <a:t> </a:t>
            </a:r>
            <a:r>
              <a:rPr lang="en-US" b="1" dirty="0" err="1" smtClean="0"/>
              <a:t>bé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120263"/>
              </p:ext>
            </p:extLst>
          </p:nvPr>
        </p:nvGraphicFramePr>
        <p:xfrm>
          <a:off x="17468" y="2636912"/>
          <a:ext cx="918288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0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6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5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4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3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2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dirty="0" smtClean="0"/>
                        <a:t>1</a:t>
                      </a:r>
                      <a:endParaRPr lang="en-US" sz="7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2564904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4333" y="262707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22491" y="2627071"/>
            <a:ext cx="1537111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rial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80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4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" y="35263"/>
            <a:ext cx="8934118" cy="67155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Rectangle 5"/>
          <p:cNvSpPr/>
          <p:nvPr/>
        </p:nvSpPr>
        <p:spPr>
          <a:xfrm>
            <a:off x="251520" y="2636912"/>
            <a:ext cx="878497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12838"/>
              </a:avLst>
            </a:prstTxWarp>
            <a:spAutoFit/>
          </a:bodyPr>
          <a:lstStyle/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Xin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chào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hẹn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gặp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lại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chương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trình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lần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sau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39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Điệu Dân Vũ Rữa Ta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84482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</a:p>
          <a:p>
            <a:pPr algn="ctr"/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3212976"/>
            <a:ext cx="1717964" cy="3645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51772">
            <a:off x="2082057" y="4478649"/>
            <a:ext cx="1700149" cy="3126861"/>
          </a:xfrm>
          <a:prstGeom prst="rect">
            <a:avLst/>
          </a:prstGeom>
        </p:spPr>
      </p:pic>
      <p:pic>
        <p:nvPicPr>
          <p:cNvPr id="9" name="Picture 12" descr="45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79" y="3688657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45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908720"/>
            <a:ext cx="2460419" cy="201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45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60257"/>
            <a:ext cx="1371600" cy="17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45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352128"/>
            <a:ext cx="187220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45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250097"/>
            <a:ext cx="21636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456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6632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Điệu Dân Vũ Rữa Tay (mp3cut.net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84368" y="5621697"/>
            <a:ext cx="897632" cy="9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9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6" name="click.wav"/>
          </p:stSnd>
        </p:sndAc>
      </p:transition>
    </mc:Choice>
    <mc:Fallback xmlns="">
      <p:transition spd="slow">
        <p:circle/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54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S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</a:t>
            </a:r>
            <a:r>
              <a:rPr lang="en-SG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SG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SG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SG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ô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SG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SG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614287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312368" cy="312876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endParaRPr lang="en-SG" dirty="0" smtClean="0">
              <a:solidFill>
                <a:prstClr val="white"/>
              </a:solidFill>
              <a:hlinkClick r:id="rId4" action="ppaction://hlinksldjump"/>
            </a:endParaRPr>
          </a:p>
          <a:p>
            <a:pPr marL="0" lvl="0" indent="0" algn="ctr">
              <a:buNone/>
            </a:pPr>
            <a:r>
              <a:rPr lang="en-SG" sz="1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1</a:t>
            </a:r>
            <a:endParaRPr lang="en-SG" sz="1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 action="ppaction://hlinksldjump"/>
            </a:endParaRPr>
          </a:p>
        </p:txBody>
      </p:sp>
      <p:sp>
        <p:nvSpPr>
          <p:cNvPr id="4" name="Content Placeholder 2">
            <a:hlinkClick r:id="rId5" action="ppaction://hlinksldjump"/>
          </p:cNvPr>
          <p:cNvSpPr txBox="1">
            <a:spLocks/>
          </p:cNvSpPr>
          <p:nvPr/>
        </p:nvSpPr>
        <p:spPr>
          <a:xfrm>
            <a:off x="3338891" y="0"/>
            <a:ext cx="3401020" cy="31287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S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SG" sz="10000" dirty="0" smtClean="0">
                <a:solidFill>
                  <a:srgbClr val="F9520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2</a:t>
            </a:r>
            <a:r>
              <a:rPr lang="en-SG" sz="1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SG" dirty="0"/>
          </a:p>
        </p:txBody>
      </p:sp>
      <p:sp>
        <p:nvSpPr>
          <p:cNvPr id="5" name="Content Placeholder 2">
            <a:hlinkClick r:id="rId6" action="ppaction://hlinksldjump"/>
          </p:cNvPr>
          <p:cNvSpPr txBox="1">
            <a:spLocks/>
          </p:cNvSpPr>
          <p:nvPr/>
        </p:nvSpPr>
        <p:spPr>
          <a:xfrm>
            <a:off x="0" y="3155752"/>
            <a:ext cx="3312368" cy="31557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sz="1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0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sz="10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</a:t>
            </a:r>
            <a:endParaRPr lang="en-SG" sz="100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6" name="Content Placeholder 2">
            <a:hlinkClick r:id="rId7" action="ppaction://hlinksldjump"/>
          </p:cNvPr>
          <p:cNvSpPr txBox="1">
            <a:spLocks/>
          </p:cNvSpPr>
          <p:nvPr/>
        </p:nvSpPr>
        <p:spPr>
          <a:xfrm>
            <a:off x="3338891" y="3205943"/>
            <a:ext cx="3384376" cy="31491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dirty="0" smtClean="0">
                <a:solidFill>
                  <a:prstClr val="white"/>
                </a:solidFill>
              </a:rPr>
              <a:t>  </a:t>
            </a: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SG" dirty="0" smtClean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SG" dirty="0">
                <a:solidFill>
                  <a:prstClr val="white"/>
                </a:solidFill>
              </a:rPr>
              <a:t> </a:t>
            </a:r>
            <a:r>
              <a:rPr lang="en-SG" dirty="0" smtClean="0">
                <a:solidFill>
                  <a:prstClr val="white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SG" dirty="0" smtClean="0">
                <a:solidFill>
                  <a:prstClr val="white"/>
                </a:solidFill>
              </a:rPr>
              <a:t>  </a:t>
            </a:r>
            <a:r>
              <a:rPr lang="en-SG" sz="30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action="ppaction://hlinksldjump"/>
              </a:rPr>
              <a:t>4</a:t>
            </a:r>
            <a:endParaRPr lang="en-SG" sz="30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SG" sz="10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100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7092280" y="2780928"/>
            <a:ext cx="1800200" cy="108012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hlinkClick r:id="rId8" action="ppaction://hlinksldjump"/>
              </a:rPr>
              <a:t>TIẾP THEO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4897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 Arrow 1"/>
          <p:cNvSpPr/>
          <p:nvPr/>
        </p:nvSpPr>
        <p:spPr>
          <a:xfrm>
            <a:off x="7057078" y="5547111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292" name="Picture 4" descr="Đẩm ren cao cấp kim sa sang chảnh màu đỏ (1-8 tuổi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4" b="3393"/>
          <a:stretch/>
        </p:blipFill>
        <p:spPr bwMode="auto">
          <a:xfrm>
            <a:off x="251520" y="605791"/>
            <a:ext cx="3024335" cy="27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944045" y="1967818"/>
            <a:ext cx="211653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FFFF00"/>
                </a:solidFill>
                <a:latin typeface="VNI-Avo" pitchFamily="2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428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ft Arrow 8"/>
          <p:cNvSpPr/>
          <p:nvPr/>
        </p:nvSpPr>
        <p:spPr>
          <a:xfrm>
            <a:off x="7020272" y="5661248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314" name="Picture 2" descr="Quần short jean bé trai sành điệu CBT9004N | Bé Cưng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14049" r="11628" b="12255"/>
          <a:stretch/>
        </p:blipFill>
        <p:spPr bwMode="auto">
          <a:xfrm>
            <a:off x="251520" y="596547"/>
            <a:ext cx="2808312" cy="2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Quần short jean bé trai sành điệu CBT9004N | Bé Cưng Sho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t="14049" r="11628" b="12255"/>
          <a:stretch/>
        </p:blipFill>
        <p:spPr bwMode="auto">
          <a:xfrm>
            <a:off x="3434083" y="612393"/>
            <a:ext cx="2808312" cy="240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804248" y="2540970"/>
            <a:ext cx="2137370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1404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>
          <a:xfrm>
            <a:off x="7020272" y="5540082"/>
            <a:ext cx="2016224" cy="108012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Trở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 action="ppaction://hlinksldjump"/>
              </a:rPr>
              <a:t>về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338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285381" y="521192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2915816" y="554581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ũ vành F1463 VA -Kidsplaza.v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6" b="8046"/>
          <a:stretch/>
        </p:blipFill>
        <p:spPr bwMode="auto">
          <a:xfrm>
            <a:off x="323528" y="2570806"/>
            <a:ext cx="238006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6876256" y="1844824"/>
            <a:ext cx="2160240" cy="2448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1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0790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" y="475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Chơi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lần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2426</TotalTime>
  <Words>349</Words>
  <Application>Microsoft Office PowerPoint</Application>
  <PresentationFormat>On-screen Show (4:3)</PresentationFormat>
  <Paragraphs>81</Paragraphs>
  <Slides>22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.VnArial</vt:lpstr>
      <vt:lpstr>.VnAvant</vt:lpstr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TRÒ CHƠI: Ô số bí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2:Đội nào nhanh</vt:lpstr>
      <vt:lpstr>Điền dãy số tự nhiên theo thứ tự từ bé đến lớn</vt:lpstr>
      <vt:lpstr>PowerPoint Presentation</vt:lpstr>
      <vt:lpstr>Điền dãy số tự nhiên theo thứ tự từ lớn đến bé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Admin</cp:lastModifiedBy>
  <cp:revision>178</cp:revision>
  <dcterms:created xsi:type="dcterms:W3CDTF">2020-04-04T14:12:31Z</dcterms:created>
  <dcterms:modified xsi:type="dcterms:W3CDTF">2024-10-22T07:23:12Z</dcterms:modified>
</cp:coreProperties>
</file>