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73" r:id="rId7"/>
    <p:sldId id="272" r:id="rId8"/>
    <p:sldId id="271" r:id="rId9"/>
    <p:sldId id="27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4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3A2C-DF0E-4868-8143-91F4DF208BC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2D3C-CECE-4401-9693-4814E60D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2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3A2C-DF0E-4868-8143-91F4DF208BC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2D3C-CECE-4401-9693-4814E60D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7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3A2C-DF0E-4868-8143-91F4DF208BC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2D3C-CECE-4401-9693-4814E60D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1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3A2C-DF0E-4868-8143-91F4DF208BC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2D3C-CECE-4401-9693-4814E60D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5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3A2C-DF0E-4868-8143-91F4DF208BC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2D3C-CECE-4401-9693-4814E60D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3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3A2C-DF0E-4868-8143-91F4DF208BC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2D3C-CECE-4401-9693-4814E60D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9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3A2C-DF0E-4868-8143-91F4DF208BC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2D3C-CECE-4401-9693-4814E60D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7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3A2C-DF0E-4868-8143-91F4DF208BC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2D3C-CECE-4401-9693-4814E60D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9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3A2C-DF0E-4868-8143-91F4DF208BC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2D3C-CECE-4401-9693-4814E60D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3A2C-DF0E-4868-8143-91F4DF208BC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2D3C-CECE-4401-9693-4814E60D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0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3A2C-DF0E-4868-8143-91F4DF208BC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2D3C-CECE-4401-9693-4814E60D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1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3A2C-DF0E-4868-8143-91F4DF208BC6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42D3C-CECE-4401-9693-4814E60D1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7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6.png"/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29.jpg"/><Relationship Id="rId5" Type="http://schemas.openxmlformats.org/officeDocument/2006/relationships/image" Target="../media/image27.jpg"/><Relationship Id="rId10" Type="http://schemas.openxmlformats.org/officeDocument/2006/relationships/image" Target="../media/image28.jpg"/><Relationship Id="rId4" Type="http://schemas.openxmlformats.org/officeDocument/2006/relationships/image" Target="../media/image12.jpg"/><Relationship Id="rId9" Type="http://schemas.openxmlformats.org/officeDocument/2006/relationships/image" Target="../media/image24.jpg"/><Relationship Id="rId1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38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3618" y="970806"/>
            <a:ext cx="109104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màm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KPKH: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</a:t>
            </a:r>
            <a:endParaRPr 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5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7831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98" y="2640169"/>
            <a:ext cx="6002859" cy="4217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3" y="2640169"/>
            <a:ext cx="5576551" cy="4217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58290" y="512171"/>
            <a:ext cx="8305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6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6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ngoài</a:t>
            </a:r>
            <a:r>
              <a:rPr lang="en-US" sz="6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trời</a:t>
            </a:r>
            <a:endParaRPr lang="en-US" sz="6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772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1" y="2055813"/>
            <a:ext cx="5631074" cy="4749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89" y="2157983"/>
            <a:ext cx="6217489" cy="47000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59378" y="566242"/>
            <a:ext cx="8873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vệ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sinh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trước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khi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ăn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91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3" y="1690688"/>
            <a:ext cx="10993582" cy="51673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24544" y="238225"/>
            <a:ext cx="53655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ăn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trưa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192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5812"/>
            <a:ext cx="10515600" cy="46151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9072" y="365125"/>
            <a:ext cx="8028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7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7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ngủ</a:t>
            </a:r>
            <a:r>
              <a:rPr lang="en-US" sz="7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trưa</a:t>
            </a:r>
            <a:endParaRPr lang="en-US" sz="7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6463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72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7" y="1825625"/>
            <a:ext cx="9144000" cy="49970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87237" y="365125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ăn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quà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chiều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340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3" y="2655428"/>
            <a:ext cx="5409127" cy="3862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46" y="2713847"/>
            <a:ext cx="5491890" cy="37452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7182" y="820409"/>
            <a:ext cx="8797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Hoạt</a:t>
            </a:r>
            <a:r>
              <a:rPr lang="en-US" sz="8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động</a:t>
            </a:r>
            <a:r>
              <a:rPr lang="en-US" sz="8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8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chiều</a:t>
            </a:r>
            <a:endParaRPr lang="en-US" sz="8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97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6" y="1981200"/>
            <a:ext cx="8811491" cy="487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2291" y="646212"/>
            <a:ext cx="6370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Hoạt</a:t>
            </a:r>
            <a:r>
              <a:rPr lang="en-US" sz="5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trả</a:t>
            </a:r>
            <a:r>
              <a:rPr lang="en-US" sz="5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trẻ</a:t>
            </a:r>
            <a:endParaRPr lang="en-US" sz="5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470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" y="934522"/>
            <a:ext cx="2869957" cy="184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" y="2915570"/>
            <a:ext cx="2869957" cy="1996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" y="4912394"/>
            <a:ext cx="2869957" cy="1769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50" y="934522"/>
            <a:ext cx="2754192" cy="187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07" y="3064040"/>
            <a:ext cx="2883053" cy="1874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50" y="5021726"/>
            <a:ext cx="2863751" cy="1660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934343"/>
            <a:ext cx="2964873" cy="20186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181651" y="2986482"/>
            <a:ext cx="2879220" cy="18553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724" y="4857344"/>
            <a:ext cx="2837147" cy="18639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337" y="934343"/>
            <a:ext cx="2845187" cy="18745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954" y="2780633"/>
            <a:ext cx="2853570" cy="20109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562" y="4760750"/>
            <a:ext cx="2693158" cy="196058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70824" y="16733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Trò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chơi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nào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xuất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hiện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566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7236" y="1859340"/>
            <a:ext cx="91855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Cô</a:t>
            </a:r>
            <a:r>
              <a:rPr lang="en-US" sz="6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xin</a:t>
            </a:r>
            <a:r>
              <a:rPr lang="en-US" sz="6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chào</a:t>
            </a:r>
            <a:r>
              <a:rPr lang="en-US" sz="6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</a:p>
          <a:p>
            <a:pPr lvl="0" algn="ctr"/>
            <a:r>
              <a:rPr lang="en-US" sz="6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hẹn</a:t>
            </a:r>
            <a:r>
              <a:rPr lang="en-US" sz="6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gặp</a:t>
            </a:r>
            <a:r>
              <a:rPr lang="en-US" sz="6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lại</a:t>
            </a:r>
            <a:r>
              <a:rPr lang="en-US" sz="6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các</a:t>
            </a:r>
            <a:r>
              <a:rPr lang="en-US" sz="6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bé</a:t>
            </a:r>
            <a:r>
              <a:rPr lang="en-US" sz="6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6835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3319" y="834827"/>
            <a:ext cx="53676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đón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trẻ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58" y="1952110"/>
            <a:ext cx="4298048" cy="49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21" y="1364993"/>
            <a:ext cx="5666178" cy="5273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7" y="1364993"/>
            <a:ext cx="5687621" cy="52726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0272" y="280274"/>
            <a:ext cx="8028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Thể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dục</a:t>
            </a: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sáng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853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0513"/>
            <a:ext cx="6589766" cy="4557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13" y="-14466"/>
            <a:ext cx="3993787" cy="3545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230" y="3681122"/>
            <a:ext cx="4654909" cy="30265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02902" y="396588"/>
            <a:ext cx="60815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6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6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6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Vệ</a:t>
            </a:r>
            <a:r>
              <a:rPr lang="en-US" sz="6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sinh</a:t>
            </a:r>
            <a:endParaRPr lang="en-US" sz="6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618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7" y="2231422"/>
            <a:ext cx="5911403" cy="4431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74" y="2231422"/>
            <a:ext cx="5675626" cy="44317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09655" y="422397"/>
            <a:ext cx="60254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7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7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7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Học</a:t>
            </a:r>
            <a:endParaRPr lang="en-US" sz="7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464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6788"/>
            <a:ext cx="5885645" cy="3710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76" y="2960212"/>
            <a:ext cx="5647924" cy="37107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37645" y="365125"/>
            <a:ext cx="75740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8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8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góc</a:t>
            </a:r>
            <a:endParaRPr lang="en-US" sz="8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01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7468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1" y="2506661"/>
            <a:ext cx="5968869" cy="4351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6661"/>
            <a:ext cx="5816469" cy="44188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3327" y="255838"/>
            <a:ext cx="967047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5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Góc</a:t>
            </a:r>
            <a:r>
              <a:rPr lang="en-US" sz="1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15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âm</a:t>
            </a:r>
            <a:r>
              <a:rPr lang="en-US" sz="115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15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nhạc</a:t>
            </a:r>
            <a:endParaRPr lang="en-US" sz="115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984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3" y="0"/>
            <a:ext cx="4663844" cy="6761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45" y="3853476"/>
            <a:ext cx="6270856" cy="2907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044" y="0"/>
            <a:ext cx="6270857" cy="371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2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38" y="-22203"/>
            <a:ext cx="6602032" cy="2879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" y="3222603"/>
            <a:ext cx="5566918" cy="3635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11" y="3222603"/>
            <a:ext cx="5199089" cy="363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49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112</Words>
  <Application>Microsoft Office PowerPoint</Application>
  <PresentationFormat>Widescreen</PresentationFormat>
  <Paragraphs>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created xsi:type="dcterms:W3CDTF">2024-10-24T12:37:19Z</dcterms:created>
  <dcterms:modified xsi:type="dcterms:W3CDTF">2024-10-24T13:06:30Z</dcterms:modified>
</cp:coreProperties>
</file>