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4" r:id="rId2"/>
    <p:sldId id="261" r:id="rId3"/>
    <p:sldId id="257" r:id="rId4"/>
    <p:sldId id="258" r:id="rId5"/>
    <p:sldId id="259" r:id="rId6"/>
    <p:sldId id="260" r:id="rId7"/>
    <p:sldId id="262" r:id="rId8"/>
    <p:sldId id="269" r:id="rId9"/>
    <p:sldId id="268" r:id="rId10"/>
    <p:sldId id="265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24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24B0-F20B-44A7-86EB-ECBE8EC8AD18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871C1-6460-4456-A95B-34658DADE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9943-6638-498C-BCEA-2CC3D78FDB1A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7B3F-2C66-428C-B566-4F97CDF7A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482F-A0DC-444B-AF0A-6BFA4AE8FC76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7B3F-2C66-428C-B566-4F97CDF7A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BACA-3CDB-4D2C-8800-839D0164B5DB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7B3F-2C66-428C-B566-4F97CDF7A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544D-4297-4604-B2BE-798428501F23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7B3F-2C66-428C-B566-4F97CDF7A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A9ED-6C17-4B4C-82E5-CF800BFD1D9C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7B3F-2C66-428C-B566-4F97CDF7A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A9B-85AF-4429-A01C-4F823BA68DF3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7B3F-2C66-428C-B566-4F97CDF7A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B1D1-71DC-42D4-8235-FD6B9ADD40A1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7B3F-2C66-428C-B566-4F97CDF7A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6B3B-A117-465A-8602-137BB415A8E8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7B3F-2C66-428C-B566-4F97CDF7A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9607-E174-4C0E-9AC7-66D7BB424B5B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7B3F-2C66-428C-B566-4F97CDF7A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8067-13E4-42D7-82B2-649AF6130E80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7B3F-2C66-428C-B566-4F97CDF7A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0DF9-BECE-43F8-9A93-B3679D12C854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9B7B3F-2C66-428C-B566-4F97CDF7AB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45B843-EAE0-43B7-B761-6567FBEFD3E2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B7B3F-2C66-428C-B566-4F97CDF7AB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ch&#7883;%20Lan\ongvabuom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10" Type="http://schemas.openxmlformats.org/officeDocument/2006/relationships/image" Target="../media/image8.gif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275" y="25400"/>
            <a:ext cx="9102725" cy="7858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71538" y="2263775"/>
            <a:ext cx="7443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85219"/>
            <a:ext cx="4951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VÀ ĐT THỊ XÃ BUÔN HỒ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MẪU GIÁO HOA CÚC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3237" y="2919842"/>
            <a:ext cx="6489437" cy="500137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b="1" spc="38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THƠ: ONG VÀ BƯỚM</a:t>
            </a:r>
            <a:endParaRPr lang="en-US" sz="2800" b="1" spc="38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017588" y="4135438"/>
            <a:ext cx="7488237" cy="1198726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</a:rPr>
              <a:t>Lứa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</a:rPr>
              <a:t>tuổi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</a:rPr>
              <a:t>: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</a:rPr>
              <a:t>Mẫu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</a:rPr>
              <a:t>giáo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</a:rPr>
              <a:t>bé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</a:rPr>
              <a:t> (3 - 4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</a:rPr>
              <a:t>tuổi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</a:rPr>
              <a:t>)</a:t>
            </a:r>
          </a:p>
          <a:p>
            <a:pPr algn="ctr" eaLnBrk="1" hangingPunct="1">
              <a:lnSpc>
                <a:spcPct val="114000"/>
              </a:lnSpc>
              <a:defRPr/>
            </a:pP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</a:rPr>
              <a:t>Giáo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</a:rPr>
              <a:t> viên: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</a:rPr>
              <a:t>Trần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</a:rPr>
              <a:t>Thị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</a:rPr>
              <a:t>Nguyệt</a:t>
            </a:r>
            <a:endParaRPr lang="en-US" sz="2000" b="1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</a:rPr>
              <a:t>   </a:t>
            </a:r>
            <a:endParaRPr lang="en-US" sz="2000" b="1" u="sng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65630"/>
            <a:ext cx="817455" cy="69339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91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838200" y="0"/>
            <a:ext cx="7543800" cy="3048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        </a:t>
            </a:r>
            <a:r>
              <a:rPr lang="en-US" sz="2400" b="1" dirty="0" err="1"/>
              <a:t>Câu</a:t>
            </a:r>
            <a:r>
              <a:rPr lang="en-US" sz="2400" b="1" dirty="0"/>
              <a:t> 1: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thơ</a:t>
            </a:r>
            <a:r>
              <a:rPr lang="en-US" sz="2400" b="1" dirty="0"/>
              <a:t>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ai</a:t>
            </a:r>
            <a:r>
              <a:rPr lang="en-US" sz="2400" b="1" dirty="0"/>
              <a:t>?</a:t>
            </a:r>
          </a:p>
        </p:txBody>
      </p:sp>
      <p:pic>
        <p:nvPicPr>
          <p:cNvPr id="5" name="Picture 4" descr="99-974-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4114800"/>
            <a:ext cx="1876425" cy="1688783"/>
          </a:xfrm>
          <a:prstGeom prst="rect">
            <a:avLst/>
          </a:prstGeom>
        </p:spPr>
      </p:pic>
      <p:pic>
        <p:nvPicPr>
          <p:cNvPr id="6" name="Picture 5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19400" y="2971800"/>
            <a:ext cx="6781800" cy="488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un-clipart-outline-4c9EBdxM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52400"/>
            <a:ext cx="14763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71600" y="1447800"/>
            <a:ext cx="53038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838200"/>
            <a:ext cx="6521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49875"/>
            <a:ext cx="1447800" cy="1508125"/>
          </a:xfrm>
          <a:prstGeom prst="rect">
            <a:avLst/>
          </a:prstGeom>
          <a:noFill/>
        </p:spPr>
      </p:pic>
      <p:pic>
        <p:nvPicPr>
          <p:cNvPr id="19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594684"/>
            <a:ext cx="1143000" cy="1263316"/>
          </a:xfrm>
          <a:prstGeom prst="rect">
            <a:avLst/>
          </a:prstGeom>
          <a:noFill/>
        </p:spPr>
      </p:pic>
      <p:pic>
        <p:nvPicPr>
          <p:cNvPr id="20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000959"/>
            <a:ext cx="1447800" cy="1508125"/>
          </a:xfrm>
          <a:prstGeom prst="rect">
            <a:avLst/>
          </a:prstGeom>
          <a:noFill/>
        </p:spPr>
      </p:pic>
      <p:pic>
        <p:nvPicPr>
          <p:cNvPr id="21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594684"/>
            <a:ext cx="1143000" cy="1263316"/>
          </a:xfrm>
          <a:prstGeom prst="rect">
            <a:avLst/>
          </a:prstGeom>
          <a:noFill/>
        </p:spPr>
      </p:pic>
      <p:pic>
        <p:nvPicPr>
          <p:cNvPr id="22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349875"/>
            <a:ext cx="1447800" cy="1508125"/>
          </a:xfrm>
          <a:prstGeom prst="rect">
            <a:avLst/>
          </a:prstGeom>
          <a:noFill/>
        </p:spPr>
      </p:pic>
      <p:pic>
        <p:nvPicPr>
          <p:cNvPr id="23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943600"/>
            <a:ext cx="1143000" cy="1263316"/>
          </a:xfrm>
          <a:prstGeom prst="rect">
            <a:avLst/>
          </a:prstGeom>
          <a:noFill/>
        </p:spPr>
      </p:pic>
      <p:pic>
        <p:nvPicPr>
          <p:cNvPr id="27" name="Picture 26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5791200"/>
            <a:ext cx="1271588" cy="1271588"/>
          </a:xfrm>
          <a:prstGeom prst="rect">
            <a:avLst/>
          </a:prstGeom>
        </p:spPr>
      </p:pic>
      <p:pic>
        <p:nvPicPr>
          <p:cNvPr id="28" name="Picture 27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4800600"/>
            <a:ext cx="1828800" cy="1828800"/>
          </a:xfrm>
          <a:prstGeom prst="rect">
            <a:avLst/>
          </a:prstGeom>
        </p:spPr>
      </p:pic>
      <p:pic>
        <p:nvPicPr>
          <p:cNvPr id="29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791200"/>
            <a:ext cx="1447800" cy="1508125"/>
          </a:xfrm>
          <a:prstGeom prst="rect">
            <a:avLst/>
          </a:prstGeom>
          <a:noFill/>
        </p:spPr>
      </p:pic>
      <p:pic>
        <p:nvPicPr>
          <p:cNvPr id="30" name="Picture 29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343400"/>
            <a:ext cx="1881188" cy="1881188"/>
          </a:xfrm>
          <a:prstGeom prst="rect">
            <a:avLst/>
          </a:prstGeom>
        </p:spPr>
      </p:pic>
      <p:pic>
        <p:nvPicPr>
          <p:cNvPr id="31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181600"/>
            <a:ext cx="1143000" cy="1263316"/>
          </a:xfrm>
          <a:prstGeom prst="rect">
            <a:avLst/>
          </a:prstGeom>
          <a:noFill/>
        </p:spPr>
      </p:pic>
      <p:pic>
        <p:nvPicPr>
          <p:cNvPr id="32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5594684"/>
            <a:ext cx="1143000" cy="1263316"/>
          </a:xfrm>
          <a:prstGeom prst="rect">
            <a:avLst/>
          </a:prstGeom>
          <a:noFill/>
        </p:spPr>
      </p:pic>
      <p:pic>
        <p:nvPicPr>
          <p:cNvPr id="33" name="Picture 32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5791200"/>
            <a:ext cx="1271588" cy="1271588"/>
          </a:xfrm>
          <a:prstGeom prst="rect">
            <a:avLst/>
          </a:prstGeom>
        </p:spPr>
      </p:pic>
      <p:pic>
        <p:nvPicPr>
          <p:cNvPr id="34" name="Picture 33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5791200"/>
            <a:ext cx="1271588" cy="1271588"/>
          </a:xfrm>
          <a:prstGeom prst="rect">
            <a:avLst/>
          </a:prstGeom>
        </p:spPr>
      </p:pic>
      <p:pic>
        <p:nvPicPr>
          <p:cNvPr id="35" name="Picture 34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5867400"/>
            <a:ext cx="1271588" cy="1271588"/>
          </a:xfrm>
          <a:prstGeom prst="rect">
            <a:avLst/>
          </a:prstGeom>
        </p:spPr>
      </p:pic>
      <p:pic>
        <p:nvPicPr>
          <p:cNvPr id="36" name="Picture 35" descr="ros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800" y="4376162"/>
            <a:ext cx="1724024" cy="2481838"/>
          </a:xfrm>
          <a:prstGeom prst="rect">
            <a:avLst/>
          </a:prstGeom>
        </p:spPr>
      </p:pic>
      <p:pic>
        <p:nvPicPr>
          <p:cNvPr id="37" name="Picture 36" descr="ros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4953000"/>
            <a:ext cx="1724024" cy="2481838"/>
          </a:xfrm>
          <a:prstGeom prst="rect">
            <a:avLst/>
          </a:prstGeom>
        </p:spPr>
      </p:pic>
      <p:pic>
        <p:nvPicPr>
          <p:cNvPr id="38" name="Picture 37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29400" y="4876800"/>
            <a:ext cx="2124808" cy="2209800"/>
          </a:xfrm>
          <a:prstGeom prst="rect">
            <a:avLst/>
          </a:prstGeom>
        </p:spPr>
      </p:pic>
      <p:pic>
        <p:nvPicPr>
          <p:cNvPr id="39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0" y="5594684"/>
            <a:ext cx="1143000" cy="1263316"/>
          </a:xfrm>
          <a:prstGeom prst="rect">
            <a:avLst/>
          </a:prstGeom>
          <a:noFill/>
        </p:spPr>
      </p:pic>
      <p:pic>
        <p:nvPicPr>
          <p:cNvPr id="40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6019800"/>
            <a:ext cx="1143000" cy="1263316"/>
          </a:xfrm>
          <a:prstGeom prst="rect">
            <a:avLst/>
          </a:prstGeom>
          <a:noFill/>
        </p:spPr>
      </p:pic>
      <p:pic>
        <p:nvPicPr>
          <p:cNvPr id="41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6226342"/>
            <a:ext cx="1143000" cy="1263316"/>
          </a:xfrm>
          <a:prstGeom prst="rect">
            <a:avLst/>
          </a:prstGeom>
          <a:noFill/>
        </p:spPr>
      </p:pic>
      <p:pic>
        <p:nvPicPr>
          <p:cNvPr id="42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867400"/>
            <a:ext cx="1143000" cy="1263316"/>
          </a:xfrm>
          <a:prstGeom prst="rect">
            <a:avLst/>
          </a:prstGeom>
          <a:noFill/>
        </p:spPr>
      </p:pic>
      <p:pic>
        <p:nvPicPr>
          <p:cNvPr id="43" name="Picture 42" descr="ros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4376162"/>
            <a:ext cx="1724024" cy="2481838"/>
          </a:xfrm>
          <a:prstGeom prst="rect">
            <a:avLst/>
          </a:prstGeom>
        </p:spPr>
      </p:pic>
      <p:pic>
        <p:nvPicPr>
          <p:cNvPr id="44" name="Picture 43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62600" y="5586412"/>
            <a:ext cx="1447800" cy="1271588"/>
          </a:xfrm>
          <a:prstGeom prst="rect">
            <a:avLst/>
          </a:prstGeom>
        </p:spPr>
      </p:pic>
      <p:pic>
        <p:nvPicPr>
          <p:cNvPr id="45" name="Picture 44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96200" y="5334000"/>
            <a:ext cx="1447800" cy="1271588"/>
          </a:xfrm>
          <a:prstGeom prst="rect">
            <a:avLst/>
          </a:prstGeom>
        </p:spPr>
      </p:pic>
      <p:pic>
        <p:nvPicPr>
          <p:cNvPr id="46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019800"/>
            <a:ext cx="1143000" cy="1263316"/>
          </a:xfrm>
          <a:prstGeom prst="rect">
            <a:avLst/>
          </a:prstGeom>
          <a:noFill/>
        </p:spPr>
      </p:pic>
      <p:pic>
        <p:nvPicPr>
          <p:cNvPr id="47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6226342"/>
            <a:ext cx="1143000" cy="1263316"/>
          </a:xfrm>
          <a:prstGeom prst="rect">
            <a:avLst/>
          </a:prstGeom>
          <a:noFill/>
        </p:spPr>
      </p:pic>
      <p:pic>
        <p:nvPicPr>
          <p:cNvPr id="48" name="Picture 47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00600" y="5586412"/>
            <a:ext cx="1447800" cy="1271588"/>
          </a:xfrm>
          <a:prstGeom prst="rect">
            <a:avLst/>
          </a:prstGeom>
        </p:spPr>
      </p:pic>
      <p:pic>
        <p:nvPicPr>
          <p:cNvPr id="49" name="Picture 48" descr="belrosec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5257800"/>
            <a:ext cx="1493520" cy="1981200"/>
          </a:xfrm>
          <a:prstGeom prst="rect">
            <a:avLst/>
          </a:prstGeom>
        </p:spPr>
      </p:pic>
      <p:pic>
        <p:nvPicPr>
          <p:cNvPr id="51" name="Picture 50" descr="belrosec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0480" y="5638800"/>
            <a:ext cx="1493520" cy="1981200"/>
          </a:xfrm>
          <a:prstGeom prst="rect">
            <a:avLst/>
          </a:prstGeom>
        </p:spPr>
      </p:pic>
      <p:pic>
        <p:nvPicPr>
          <p:cNvPr id="52" name="Picture 51" descr="belrosec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5334000"/>
            <a:ext cx="1493520" cy="1981200"/>
          </a:xfrm>
          <a:prstGeom prst="rect">
            <a:avLst/>
          </a:prstGeom>
        </p:spPr>
      </p:pic>
      <p:pic>
        <p:nvPicPr>
          <p:cNvPr id="53" name="Picture 52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5586412"/>
            <a:ext cx="1271588" cy="1271588"/>
          </a:xfrm>
          <a:prstGeom prst="rect">
            <a:avLst/>
          </a:prstGeom>
        </p:spPr>
      </p:pic>
      <p:pic>
        <p:nvPicPr>
          <p:cNvPr id="54" name="Picture 53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20100" y="6222206"/>
            <a:ext cx="1447800" cy="1271588"/>
          </a:xfrm>
          <a:prstGeom prst="rect">
            <a:avLst/>
          </a:prstGeom>
        </p:spPr>
      </p:pic>
      <p:pic>
        <p:nvPicPr>
          <p:cNvPr id="55" name="Picture 54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229600" y="6222206"/>
            <a:ext cx="1447800" cy="1271588"/>
          </a:xfrm>
          <a:prstGeom prst="rect">
            <a:avLst/>
          </a:prstGeom>
        </p:spPr>
      </p:pic>
      <p:pic>
        <p:nvPicPr>
          <p:cNvPr id="56" name="Picture 55" descr="belrosec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5562600"/>
            <a:ext cx="1493520" cy="1981200"/>
          </a:xfrm>
          <a:prstGeom prst="rect">
            <a:avLst/>
          </a:prstGeom>
        </p:spPr>
      </p:pic>
      <p:pic>
        <p:nvPicPr>
          <p:cNvPr id="60" name="Picture 59" descr="giphy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886200"/>
            <a:ext cx="4743450" cy="3343275"/>
          </a:xfrm>
          <a:prstGeom prst="rect">
            <a:avLst/>
          </a:prstGeom>
        </p:spPr>
      </p:pic>
      <p:pic>
        <p:nvPicPr>
          <p:cNvPr id="61" name="Picture 60" descr="99-974-5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991600" y="3657600"/>
            <a:ext cx="1295400" cy="1071563"/>
          </a:xfrm>
          <a:prstGeom prst="rect">
            <a:avLst/>
          </a:prstGeom>
        </p:spPr>
      </p:pic>
      <p:sp>
        <p:nvSpPr>
          <p:cNvPr id="50" name="Explosion 1 49"/>
          <p:cNvSpPr/>
          <p:nvPr/>
        </p:nvSpPr>
        <p:spPr>
          <a:xfrm>
            <a:off x="-381000" y="609600"/>
            <a:ext cx="6096000" cy="2209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Câu</a:t>
            </a:r>
            <a:r>
              <a:rPr lang="en-US" sz="2400" b="1" dirty="0"/>
              <a:t> 2: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bướm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ở </a:t>
            </a:r>
            <a:r>
              <a:rPr lang="en-US" sz="2400" b="1" dirty="0" err="1"/>
              <a:t>đâu</a:t>
            </a:r>
            <a:r>
              <a:rPr lang="en-US" sz="2400" b="1" dirty="0"/>
              <a:t>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286000" y="5638800"/>
            <a:ext cx="3124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bướm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trắng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Lượn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vườn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hồng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8" name="Explosion 1 57"/>
          <p:cNvSpPr/>
          <p:nvPr/>
        </p:nvSpPr>
        <p:spPr>
          <a:xfrm>
            <a:off x="4191000" y="2362200"/>
            <a:ext cx="56388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Câu</a:t>
            </a:r>
            <a:r>
              <a:rPr lang="en-US" sz="2400" b="1" dirty="0"/>
              <a:t> 4: </a:t>
            </a:r>
            <a:r>
              <a:rPr lang="en-US" sz="2400" b="1" dirty="0" err="1"/>
              <a:t>Ong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, </a:t>
            </a:r>
            <a:r>
              <a:rPr lang="en-US" sz="2400" b="1" dirty="0" err="1"/>
              <a:t>Ong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bướm</a:t>
            </a:r>
            <a:r>
              <a:rPr lang="en-US" sz="2400" b="1" dirty="0"/>
              <a:t> </a:t>
            </a:r>
            <a:r>
              <a:rPr lang="en-US" sz="2400" b="1" dirty="0" err="1"/>
              <a:t>ntn</a:t>
            </a:r>
            <a:r>
              <a:rPr lang="en-US" sz="24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16929E-6 C -0.01355 0.00184 -0.02553 0.00578 -0.03855 0.01017 C -0.0441 0.01595 -0.04879 0.01965 -0.05539 0.02243 C -0.07709 0.02127 -0.09306 0.01873 -0.11389 0.01641 C -0.11494 0.01665 -0.12639 0.01803 -0.12935 0.02058 C -0.14098 0.03075 -0.12726 0.02358 -0.13855 0.02867 C -0.13907 0.03075 -0.13889 0.0333 -0.14011 0.03492 C -0.14566 0.04232 -0.15712 0.04879 -0.16459 0.0511 C -0.19202 0.04972 -0.19271 0.05134 -0.21077 0.04509 C -0.21962 0.04602 -0.22952 0.04278 -0.23698 0.04925 C -0.24896 0.05943 -0.23507 0.05226 -0.24619 0.05735 C -0.25296 0.06637 -0.25487 0.06729 -0.26459 0.06961 C -0.28282 0.06521 -0.29532 0.06382 -0.31389 0.06544 C -0.32605 0.06961 -0.33698 0.07562 -0.34931 0.07793 C -0.35087 0.07932 -0.35226 0.08094 -0.35382 0.08186 C -0.35678 0.08371 -0.3632 0.08603 -0.3632 0.08603 C -0.37275 0.08464 -0.38091 0.08418 -0.38924 0.07793 C -0.39254 0.07539 -0.39844 0.06961 -0.39844 0.06961 C -0.404 0.05874 -0.40209 0.05874 -0.41858 0.06544 C -0.42032 0.06614 -0.42032 0.06984 -0.42153 0.07169 C -0.42709 0.07932 -0.42622 0.07192 -0.42622 0.08001 " pathEditMode="relative" ptsTypes="ffffffffffffffffffffA">
                                      <p:cBhvr>
                                        <p:cTn id="3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un-clipart-outline-4c9EBdxM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52400"/>
            <a:ext cx="14763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71600" y="1447800"/>
            <a:ext cx="53038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838200"/>
            <a:ext cx="6521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49875"/>
            <a:ext cx="1447800" cy="1508125"/>
          </a:xfrm>
          <a:prstGeom prst="rect">
            <a:avLst/>
          </a:prstGeom>
          <a:noFill/>
        </p:spPr>
      </p:pic>
      <p:pic>
        <p:nvPicPr>
          <p:cNvPr id="19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594684"/>
            <a:ext cx="1143000" cy="1263316"/>
          </a:xfrm>
          <a:prstGeom prst="rect">
            <a:avLst/>
          </a:prstGeom>
          <a:noFill/>
        </p:spPr>
      </p:pic>
      <p:pic>
        <p:nvPicPr>
          <p:cNvPr id="20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000959"/>
            <a:ext cx="1447800" cy="1508125"/>
          </a:xfrm>
          <a:prstGeom prst="rect">
            <a:avLst/>
          </a:prstGeom>
          <a:noFill/>
        </p:spPr>
      </p:pic>
      <p:pic>
        <p:nvPicPr>
          <p:cNvPr id="21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594684"/>
            <a:ext cx="1143000" cy="1263316"/>
          </a:xfrm>
          <a:prstGeom prst="rect">
            <a:avLst/>
          </a:prstGeom>
          <a:noFill/>
        </p:spPr>
      </p:pic>
      <p:pic>
        <p:nvPicPr>
          <p:cNvPr id="22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349875"/>
            <a:ext cx="1447800" cy="1508125"/>
          </a:xfrm>
          <a:prstGeom prst="rect">
            <a:avLst/>
          </a:prstGeom>
          <a:noFill/>
        </p:spPr>
      </p:pic>
      <p:pic>
        <p:nvPicPr>
          <p:cNvPr id="23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943600"/>
            <a:ext cx="1143000" cy="1263316"/>
          </a:xfrm>
          <a:prstGeom prst="rect">
            <a:avLst/>
          </a:prstGeom>
          <a:noFill/>
        </p:spPr>
      </p:pic>
      <p:pic>
        <p:nvPicPr>
          <p:cNvPr id="27" name="Picture 26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5791200"/>
            <a:ext cx="1271588" cy="1271588"/>
          </a:xfrm>
          <a:prstGeom prst="rect">
            <a:avLst/>
          </a:prstGeom>
        </p:spPr>
      </p:pic>
      <p:pic>
        <p:nvPicPr>
          <p:cNvPr id="28" name="Picture 27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4800600"/>
            <a:ext cx="1828800" cy="1828800"/>
          </a:xfrm>
          <a:prstGeom prst="rect">
            <a:avLst/>
          </a:prstGeom>
        </p:spPr>
      </p:pic>
      <p:pic>
        <p:nvPicPr>
          <p:cNvPr id="29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791200"/>
            <a:ext cx="1447800" cy="1508125"/>
          </a:xfrm>
          <a:prstGeom prst="rect">
            <a:avLst/>
          </a:prstGeom>
          <a:noFill/>
        </p:spPr>
      </p:pic>
      <p:pic>
        <p:nvPicPr>
          <p:cNvPr id="30" name="Picture 29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343400"/>
            <a:ext cx="1881188" cy="1881188"/>
          </a:xfrm>
          <a:prstGeom prst="rect">
            <a:avLst/>
          </a:prstGeom>
        </p:spPr>
      </p:pic>
      <p:pic>
        <p:nvPicPr>
          <p:cNvPr id="31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181600"/>
            <a:ext cx="1143000" cy="1263316"/>
          </a:xfrm>
          <a:prstGeom prst="rect">
            <a:avLst/>
          </a:prstGeom>
          <a:noFill/>
        </p:spPr>
      </p:pic>
      <p:pic>
        <p:nvPicPr>
          <p:cNvPr id="32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5594684"/>
            <a:ext cx="1143000" cy="1263316"/>
          </a:xfrm>
          <a:prstGeom prst="rect">
            <a:avLst/>
          </a:prstGeom>
          <a:noFill/>
        </p:spPr>
      </p:pic>
      <p:pic>
        <p:nvPicPr>
          <p:cNvPr id="33" name="Picture 32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5791200"/>
            <a:ext cx="1271588" cy="1271588"/>
          </a:xfrm>
          <a:prstGeom prst="rect">
            <a:avLst/>
          </a:prstGeom>
        </p:spPr>
      </p:pic>
      <p:pic>
        <p:nvPicPr>
          <p:cNvPr id="34" name="Picture 33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5791200"/>
            <a:ext cx="1271588" cy="1271588"/>
          </a:xfrm>
          <a:prstGeom prst="rect">
            <a:avLst/>
          </a:prstGeom>
        </p:spPr>
      </p:pic>
      <p:pic>
        <p:nvPicPr>
          <p:cNvPr id="35" name="Picture 34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5867400"/>
            <a:ext cx="1271588" cy="1271588"/>
          </a:xfrm>
          <a:prstGeom prst="rect">
            <a:avLst/>
          </a:prstGeom>
        </p:spPr>
      </p:pic>
      <p:pic>
        <p:nvPicPr>
          <p:cNvPr id="36" name="Picture 35" descr="ros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800" y="4376162"/>
            <a:ext cx="1724024" cy="2481838"/>
          </a:xfrm>
          <a:prstGeom prst="rect">
            <a:avLst/>
          </a:prstGeom>
        </p:spPr>
      </p:pic>
      <p:pic>
        <p:nvPicPr>
          <p:cNvPr id="37" name="Picture 36" descr="ros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4953000"/>
            <a:ext cx="1724024" cy="2481838"/>
          </a:xfrm>
          <a:prstGeom prst="rect">
            <a:avLst/>
          </a:prstGeom>
        </p:spPr>
      </p:pic>
      <p:pic>
        <p:nvPicPr>
          <p:cNvPr id="38" name="Picture 37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29400" y="4876800"/>
            <a:ext cx="2124808" cy="2209800"/>
          </a:xfrm>
          <a:prstGeom prst="rect">
            <a:avLst/>
          </a:prstGeom>
        </p:spPr>
      </p:pic>
      <p:pic>
        <p:nvPicPr>
          <p:cNvPr id="39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0" y="5594684"/>
            <a:ext cx="1143000" cy="1263316"/>
          </a:xfrm>
          <a:prstGeom prst="rect">
            <a:avLst/>
          </a:prstGeom>
          <a:noFill/>
        </p:spPr>
      </p:pic>
      <p:pic>
        <p:nvPicPr>
          <p:cNvPr id="40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6019800"/>
            <a:ext cx="1143000" cy="1263316"/>
          </a:xfrm>
          <a:prstGeom prst="rect">
            <a:avLst/>
          </a:prstGeom>
          <a:noFill/>
        </p:spPr>
      </p:pic>
      <p:pic>
        <p:nvPicPr>
          <p:cNvPr id="41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6226342"/>
            <a:ext cx="1143000" cy="1263316"/>
          </a:xfrm>
          <a:prstGeom prst="rect">
            <a:avLst/>
          </a:prstGeom>
          <a:noFill/>
        </p:spPr>
      </p:pic>
      <p:pic>
        <p:nvPicPr>
          <p:cNvPr id="42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867400"/>
            <a:ext cx="1143000" cy="1263316"/>
          </a:xfrm>
          <a:prstGeom prst="rect">
            <a:avLst/>
          </a:prstGeom>
          <a:noFill/>
        </p:spPr>
      </p:pic>
      <p:pic>
        <p:nvPicPr>
          <p:cNvPr id="43" name="Picture 42" descr="ros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4376162"/>
            <a:ext cx="1724024" cy="2481838"/>
          </a:xfrm>
          <a:prstGeom prst="rect">
            <a:avLst/>
          </a:prstGeom>
        </p:spPr>
      </p:pic>
      <p:pic>
        <p:nvPicPr>
          <p:cNvPr id="44" name="Picture 43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62600" y="5586412"/>
            <a:ext cx="1447800" cy="1271588"/>
          </a:xfrm>
          <a:prstGeom prst="rect">
            <a:avLst/>
          </a:prstGeom>
        </p:spPr>
      </p:pic>
      <p:pic>
        <p:nvPicPr>
          <p:cNvPr id="45" name="Picture 44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96200" y="5334000"/>
            <a:ext cx="1447800" cy="1271588"/>
          </a:xfrm>
          <a:prstGeom prst="rect">
            <a:avLst/>
          </a:prstGeom>
        </p:spPr>
      </p:pic>
      <p:pic>
        <p:nvPicPr>
          <p:cNvPr id="46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019800"/>
            <a:ext cx="1143000" cy="1263316"/>
          </a:xfrm>
          <a:prstGeom prst="rect">
            <a:avLst/>
          </a:prstGeom>
          <a:noFill/>
        </p:spPr>
      </p:pic>
      <p:pic>
        <p:nvPicPr>
          <p:cNvPr id="47" name="Picture 13" descr="Ros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6226342"/>
            <a:ext cx="1143000" cy="1263316"/>
          </a:xfrm>
          <a:prstGeom prst="rect">
            <a:avLst/>
          </a:prstGeom>
          <a:noFill/>
        </p:spPr>
      </p:pic>
      <p:pic>
        <p:nvPicPr>
          <p:cNvPr id="48" name="Picture 47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00600" y="5586412"/>
            <a:ext cx="1447800" cy="1271588"/>
          </a:xfrm>
          <a:prstGeom prst="rect">
            <a:avLst/>
          </a:prstGeom>
        </p:spPr>
      </p:pic>
      <p:pic>
        <p:nvPicPr>
          <p:cNvPr id="49" name="Picture 48" descr="belrosec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5257800"/>
            <a:ext cx="1493520" cy="1981200"/>
          </a:xfrm>
          <a:prstGeom prst="rect">
            <a:avLst/>
          </a:prstGeom>
        </p:spPr>
      </p:pic>
      <p:pic>
        <p:nvPicPr>
          <p:cNvPr id="51" name="Picture 50" descr="belrosec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0480" y="5638800"/>
            <a:ext cx="1493520" cy="1981200"/>
          </a:xfrm>
          <a:prstGeom prst="rect">
            <a:avLst/>
          </a:prstGeom>
        </p:spPr>
      </p:pic>
      <p:pic>
        <p:nvPicPr>
          <p:cNvPr id="52" name="Picture 51" descr="belrosec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5334000"/>
            <a:ext cx="1493520" cy="1981200"/>
          </a:xfrm>
          <a:prstGeom prst="rect">
            <a:avLst/>
          </a:prstGeom>
        </p:spPr>
      </p:pic>
      <p:pic>
        <p:nvPicPr>
          <p:cNvPr id="53" name="Picture 52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5586412"/>
            <a:ext cx="1271588" cy="1271588"/>
          </a:xfrm>
          <a:prstGeom prst="rect">
            <a:avLst/>
          </a:prstGeom>
        </p:spPr>
      </p:pic>
      <p:pic>
        <p:nvPicPr>
          <p:cNvPr id="54" name="Picture 53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20100" y="6222206"/>
            <a:ext cx="1447800" cy="1271588"/>
          </a:xfrm>
          <a:prstGeom prst="rect">
            <a:avLst/>
          </a:prstGeom>
        </p:spPr>
      </p:pic>
      <p:pic>
        <p:nvPicPr>
          <p:cNvPr id="55" name="Picture 54" descr="n_blu092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229600" y="6222206"/>
            <a:ext cx="1447800" cy="1271588"/>
          </a:xfrm>
          <a:prstGeom prst="rect">
            <a:avLst/>
          </a:prstGeom>
        </p:spPr>
      </p:pic>
      <p:pic>
        <p:nvPicPr>
          <p:cNvPr id="56" name="Picture 55" descr="belrosec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5562600"/>
            <a:ext cx="1493520" cy="1981200"/>
          </a:xfrm>
          <a:prstGeom prst="rect">
            <a:avLst/>
          </a:prstGeom>
        </p:spPr>
      </p:pic>
      <p:pic>
        <p:nvPicPr>
          <p:cNvPr id="60" name="Picture 59" descr="giphy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886200"/>
            <a:ext cx="4743450" cy="3343275"/>
          </a:xfrm>
          <a:prstGeom prst="rect">
            <a:avLst/>
          </a:prstGeom>
        </p:spPr>
      </p:pic>
      <p:pic>
        <p:nvPicPr>
          <p:cNvPr id="61" name="Picture 60" descr="99-974-5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991600" y="3657600"/>
            <a:ext cx="1295400" cy="1071563"/>
          </a:xfrm>
          <a:prstGeom prst="rect">
            <a:avLst/>
          </a:prstGeom>
        </p:spPr>
      </p:pic>
      <p:sp>
        <p:nvSpPr>
          <p:cNvPr id="50" name="Explosion 1 49"/>
          <p:cNvSpPr/>
          <p:nvPr/>
        </p:nvSpPr>
        <p:spPr>
          <a:xfrm>
            <a:off x="-228600" y="685800"/>
            <a:ext cx="5029200" cy="2209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Câu</a:t>
            </a:r>
            <a:r>
              <a:rPr lang="en-US" sz="2400" b="1" dirty="0"/>
              <a:t> 3: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bướm</a:t>
            </a:r>
            <a:r>
              <a:rPr lang="en-US" sz="2400" b="1" dirty="0"/>
              <a:t> </a:t>
            </a:r>
            <a:r>
              <a:rPr lang="en-US" sz="2400" b="1" dirty="0" err="1"/>
              <a:t>đang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gặp</a:t>
            </a:r>
            <a:r>
              <a:rPr lang="en-US" sz="2400" b="1" dirty="0"/>
              <a:t> </a:t>
            </a:r>
            <a:r>
              <a:rPr lang="en-US" sz="2400" b="1" dirty="0" err="1"/>
              <a:t>ai</a:t>
            </a:r>
            <a:r>
              <a:rPr lang="en-US" sz="2400" b="1" dirty="0"/>
              <a:t>?</a:t>
            </a:r>
          </a:p>
        </p:txBody>
      </p:sp>
      <p:sp>
        <p:nvSpPr>
          <p:cNvPr id="57" name="Explosion 1 56"/>
          <p:cNvSpPr/>
          <p:nvPr/>
        </p:nvSpPr>
        <p:spPr>
          <a:xfrm>
            <a:off x="4800600" y="1676400"/>
            <a:ext cx="51816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Câu</a:t>
            </a:r>
            <a:r>
              <a:rPr lang="en-US" sz="2400" b="1" dirty="0"/>
              <a:t> 4: </a:t>
            </a:r>
            <a:r>
              <a:rPr lang="en-US" sz="2400" b="1" dirty="0" err="1"/>
              <a:t>Bướm</a:t>
            </a:r>
            <a:r>
              <a:rPr lang="en-US" sz="2400" b="1" dirty="0"/>
              <a:t> </a:t>
            </a:r>
            <a:r>
              <a:rPr lang="en-US" sz="2400" b="1" dirty="0" err="1"/>
              <a:t>rủ</a:t>
            </a:r>
            <a:r>
              <a:rPr lang="en-US" sz="2400" b="1" dirty="0"/>
              <a:t> </a:t>
            </a:r>
            <a:r>
              <a:rPr lang="en-US" sz="2400" b="1" dirty="0" err="1"/>
              <a:t>ong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đâu</a:t>
            </a:r>
            <a:r>
              <a:rPr lang="en-US" sz="2400" b="1" dirty="0"/>
              <a:t>?</a:t>
            </a:r>
          </a:p>
        </p:txBody>
      </p:sp>
      <p:sp>
        <p:nvSpPr>
          <p:cNvPr id="58" name="Explosion 1 57"/>
          <p:cNvSpPr/>
          <p:nvPr/>
        </p:nvSpPr>
        <p:spPr>
          <a:xfrm>
            <a:off x="914400" y="304800"/>
            <a:ext cx="7772400" cy="3048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Câu</a:t>
            </a:r>
            <a:r>
              <a:rPr lang="en-US" sz="2400" b="1" dirty="0"/>
              <a:t> 5: </a:t>
            </a:r>
            <a:r>
              <a:rPr lang="en-US" sz="2400" b="1" dirty="0" err="1"/>
              <a:t>Ong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, </a:t>
            </a:r>
            <a:r>
              <a:rPr lang="en-US" sz="2400" b="1" dirty="0" err="1"/>
              <a:t>Ong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bướm</a:t>
            </a:r>
            <a:r>
              <a:rPr lang="en-US" sz="2400" b="1" dirty="0"/>
              <a:t> </a:t>
            </a:r>
            <a:r>
              <a:rPr lang="en-US" sz="2400" b="1" dirty="0" err="1"/>
              <a:t>ntn</a:t>
            </a:r>
            <a:r>
              <a:rPr lang="en-US" sz="24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16929E-6 C -0.01355 0.00184 -0.02553 0.00578 -0.03855 0.01017 C -0.0441 0.01595 -0.04879 0.01965 -0.05539 0.02243 C -0.07709 0.02127 -0.09306 0.01873 -0.11389 0.01641 C -0.11494 0.01665 -0.12639 0.01803 -0.12935 0.02058 C -0.14098 0.03075 -0.12726 0.02358 -0.13855 0.02867 C -0.13907 0.03075 -0.13889 0.0333 -0.14011 0.03492 C -0.14566 0.04232 -0.15712 0.04879 -0.16459 0.0511 C -0.19202 0.04972 -0.19271 0.05134 -0.21077 0.04509 C -0.21962 0.04602 -0.22952 0.04278 -0.23698 0.04925 C -0.24896 0.05943 -0.23507 0.05226 -0.24619 0.05735 C -0.25296 0.06637 -0.25487 0.06729 -0.26459 0.06961 C -0.28282 0.06521 -0.29532 0.06382 -0.31389 0.06544 C -0.32605 0.06961 -0.33698 0.07562 -0.34931 0.07793 C -0.35087 0.07932 -0.35226 0.08094 -0.35382 0.08186 C -0.35678 0.08371 -0.3632 0.08603 -0.3632 0.08603 C -0.37275 0.08464 -0.38091 0.08418 -0.38924 0.07793 C -0.39254 0.07539 -0.39844 0.06961 -0.39844 0.06961 C -0.404 0.05874 -0.40209 0.05874 -0.41858 0.06544 C -0.42032 0.06614 -0.42032 0.06984 -0.42153 0.07169 C -0.42709 0.07932 -0.42622 0.07192 -0.42622 0.08001 " pathEditMode="relative" ptsTypes="ffffffffffffffffffffA">
                                      <p:cBhvr>
                                        <p:cTn id="3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7" grpId="0" animBg="1"/>
      <p:bldP spid="57" grpId="1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gvabuo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.VnAristoteH" pitchFamily="34" charset="0"/>
            </a:endParaRPr>
          </a:p>
        </p:txBody>
      </p:sp>
      <p:pic>
        <p:nvPicPr>
          <p:cNvPr id="10" name="Picture 4" descr="ar_12_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568978" cy="70104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 xinh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7B3F-2C66-428C-B566-4F97CDF7AB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Wave 14"/>
          <p:cNvSpPr/>
          <p:nvPr/>
        </p:nvSpPr>
        <p:spPr>
          <a:xfrm>
            <a:off x="1066800" y="609600"/>
            <a:ext cx="7010400" cy="1447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.VnAristote" pitchFamily="34" charset="0"/>
              </a:rPr>
              <a:t>Bµi</a:t>
            </a:r>
            <a:r>
              <a:rPr lang="en-US" sz="5400" dirty="0">
                <a:latin typeface=".VnAristote" pitchFamily="34" charset="0"/>
              </a:rPr>
              <a:t> </a:t>
            </a:r>
            <a:r>
              <a:rPr lang="en-US" sz="5400" dirty="0" err="1">
                <a:latin typeface=".VnAristote" pitchFamily="34" charset="0"/>
              </a:rPr>
              <a:t>th</a:t>
            </a:r>
            <a:r>
              <a:rPr lang="en-US" sz="5400" dirty="0">
                <a:latin typeface=".VnAristote" pitchFamily="34" charset="0"/>
              </a:rPr>
              <a:t>¬: Ong vµ </a:t>
            </a:r>
            <a:r>
              <a:rPr lang="en-US" sz="5400" dirty="0" err="1">
                <a:latin typeface=".VnAristote" pitchFamily="34" charset="0"/>
              </a:rPr>
              <a:t>B­ưím</a:t>
            </a:r>
            <a:endParaRPr lang="en-US" sz="5400" dirty="0">
              <a:latin typeface=".VnAristote" pitchFamily="34" charset="0"/>
            </a:endParaRPr>
          </a:p>
        </p:txBody>
      </p:sp>
      <p:pic>
        <p:nvPicPr>
          <p:cNvPr id="17" name="Picture 10" descr="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355772"/>
            <a:ext cx="1393371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3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127170"/>
            <a:ext cx="1524000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3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14714">
            <a:off x="3415071" y="5070716"/>
            <a:ext cx="1480457" cy="9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99-974-5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352800"/>
            <a:ext cx="1571625" cy="1414463"/>
          </a:xfrm>
          <a:prstGeom prst="rect">
            <a:avLst/>
          </a:prstGeom>
        </p:spPr>
      </p:pic>
      <p:pic>
        <p:nvPicPr>
          <p:cNvPr id="13" name="Picture 12" descr="butterflies-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2133600"/>
            <a:ext cx="5219700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en-US" sz="7200" kern="10" spc="-32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7200" kern="10" spc="-3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ĐỘNG 1: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1935480"/>
            <a:ext cx="8686800" cy="438912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en-US" sz="4000" dirty="0">
                <a:solidFill>
                  <a:srgbClr val="FFFF00"/>
                </a:solidFill>
                <a:latin typeface=".VnAristote" pitchFamily="34" charset="0"/>
              </a:rPr>
              <a:t>§µm tho¹i </a:t>
            </a:r>
            <a:r>
              <a:rPr lang="en-US" sz="4000" dirty="0" err="1">
                <a:solidFill>
                  <a:srgbClr val="FFFF00"/>
                </a:solidFill>
                <a:latin typeface=".VnAristote" pitchFamily="34" charset="0"/>
              </a:rPr>
              <a:t>vÒ</a:t>
            </a:r>
            <a:r>
              <a:rPr lang="en-US" sz="4000" dirty="0">
                <a:solidFill>
                  <a:srgbClr val="FFFF00"/>
                </a:solidFill>
                <a:latin typeface=".VnAristote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.VnAristote" pitchFamily="34" charset="0"/>
              </a:rPr>
              <a:t>ong</a:t>
            </a:r>
            <a:r>
              <a:rPr lang="en-US" sz="4000" dirty="0">
                <a:solidFill>
                  <a:srgbClr val="FFFF00"/>
                </a:solidFill>
                <a:latin typeface=".VnAristote" pitchFamily="34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.VnAristote" pitchFamily="34" charset="0"/>
              </a:rPr>
              <a:t>b­ím</a:t>
            </a:r>
            <a:r>
              <a:rPr lang="en-US" sz="4000" dirty="0">
                <a:solidFill>
                  <a:srgbClr val="FFFF00"/>
                </a:solidFill>
                <a:latin typeface=".VnAristote" pitchFamily="34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.VnAristote" pitchFamily="34" charset="0"/>
              </a:rPr>
              <a:t>ruåi</a:t>
            </a:r>
            <a:endParaRPr lang="en-US" sz="4000" dirty="0">
              <a:solidFill>
                <a:srgbClr val="FFFF00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allAtOnce" animBg="1"/>
      <p:bldP spid="13" grpI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828800"/>
            <a:ext cx="3048000" cy="2590800"/>
          </a:xfrm>
          <a:prstGeom prst="rect">
            <a:avLst/>
          </a:prstGeom>
          <a:noFill/>
        </p:spPr>
      </p:pic>
      <p:pic>
        <p:nvPicPr>
          <p:cNvPr id="8" name="Picture 7" descr="37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98332">
            <a:off x="5638800" y="1676400"/>
            <a:ext cx="3086100" cy="3076575"/>
          </a:xfrm>
          <a:prstGeom prst="rect">
            <a:avLst/>
          </a:prstGeom>
          <a:noFill/>
        </p:spPr>
      </p:pic>
      <p:pic>
        <p:nvPicPr>
          <p:cNvPr id="9" name="Picture 8" descr="37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90354">
            <a:off x="-4762" y="1300162"/>
            <a:ext cx="3086100" cy="3076575"/>
          </a:xfrm>
          <a:prstGeom prst="rect">
            <a:avLst/>
          </a:prstGeom>
          <a:noFill/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 rot="5400000">
            <a:off x="2927350" y="4464050"/>
            <a:ext cx="2209800" cy="2882900"/>
          </a:xfrm>
          <a:prstGeom prst="cloudCallout">
            <a:avLst>
              <a:gd name="adj1" fmla="val -112287"/>
              <a:gd name="adj2" fmla="val -23296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.VnAristote" pitchFamily="34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.VnAristote" pitchFamily="34" charset="0"/>
              </a:rPr>
              <a:t>b­ím</a:t>
            </a:r>
            <a:endParaRPr lang="en-US" sz="4800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 rot="5400000">
            <a:off x="2927350" y="4464050"/>
            <a:ext cx="2209800" cy="2882900"/>
          </a:xfrm>
          <a:prstGeom prst="cloudCallout">
            <a:avLst>
              <a:gd name="adj1" fmla="val -112287"/>
              <a:gd name="adj2" fmla="val -23296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.VnAristote" pitchFamily="34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.VnAristote" pitchFamily="34" charset="0"/>
              </a:rPr>
              <a:t>ong</a:t>
            </a:r>
            <a:endParaRPr lang="en-US" sz="4800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1670"/>
            <a:ext cx="9144000" cy="710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477000" y="381000"/>
            <a:ext cx="2667000" cy="2133600"/>
          </a:xfrm>
          <a:prstGeom prst="cloudCallout">
            <a:avLst>
              <a:gd name="adj1" fmla="val -62977"/>
              <a:gd name="adj2" fmla="val 7068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.VnAristote" pitchFamily="34" charset="0"/>
              </a:rPr>
              <a:t>Con </a:t>
            </a:r>
            <a:r>
              <a:rPr lang="en-US" sz="4000" dirty="0" err="1">
                <a:solidFill>
                  <a:srgbClr val="FFFF00"/>
                </a:solidFill>
                <a:latin typeface=".VnAristote" pitchFamily="34" charset="0"/>
              </a:rPr>
              <a:t>ruåi</a:t>
            </a:r>
            <a:endParaRPr lang="en-US" sz="4000" dirty="0">
              <a:solidFill>
                <a:srgbClr val="FFFF00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/>
          <p:cNvSpPr>
            <a:spLocks noChangeArrowheads="1" noChangeShapeType="1" noTextEdit="1"/>
          </p:cNvSpPr>
          <p:nvPr/>
        </p:nvSpPr>
        <p:spPr bwMode="auto">
          <a:xfrm>
            <a:off x="1676400" y="1524000"/>
            <a:ext cx="426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5" name="Picture 4" descr="ar_12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un-clipart-outline-4c9EBdxM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52400"/>
            <a:ext cx="14763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6" descr="Natureza_016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71600" y="1447800"/>
            <a:ext cx="53038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Natureza_016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838200"/>
            <a:ext cx="6521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49875"/>
            <a:ext cx="1447800" cy="1508125"/>
          </a:xfrm>
          <a:prstGeom prst="rect">
            <a:avLst/>
          </a:prstGeom>
          <a:noFill/>
        </p:spPr>
      </p:pic>
      <p:pic>
        <p:nvPicPr>
          <p:cNvPr id="19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5594684"/>
            <a:ext cx="1143000" cy="1263316"/>
          </a:xfrm>
          <a:prstGeom prst="rect">
            <a:avLst/>
          </a:prstGeom>
          <a:noFill/>
        </p:spPr>
      </p:pic>
      <p:pic>
        <p:nvPicPr>
          <p:cNvPr id="20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5000959"/>
            <a:ext cx="1447800" cy="1508125"/>
          </a:xfrm>
          <a:prstGeom prst="rect">
            <a:avLst/>
          </a:prstGeom>
          <a:noFill/>
        </p:spPr>
      </p:pic>
      <p:pic>
        <p:nvPicPr>
          <p:cNvPr id="21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594684"/>
            <a:ext cx="1143000" cy="1263316"/>
          </a:xfrm>
          <a:prstGeom prst="rect">
            <a:avLst/>
          </a:prstGeom>
          <a:noFill/>
        </p:spPr>
      </p:pic>
      <p:pic>
        <p:nvPicPr>
          <p:cNvPr id="22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349875"/>
            <a:ext cx="1447800" cy="1508125"/>
          </a:xfrm>
          <a:prstGeom prst="rect">
            <a:avLst/>
          </a:prstGeom>
          <a:noFill/>
        </p:spPr>
      </p:pic>
      <p:pic>
        <p:nvPicPr>
          <p:cNvPr id="23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943600"/>
            <a:ext cx="1143000" cy="1263316"/>
          </a:xfrm>
          <a:prstGeom prst="rect">
            <a:avLst/>
          </a:prstGeom>
          <a:noFill/>
        </p:spPr>
      </p:pic>
      <p:pic>
        <p:nvPicPr>
          <p:cNvPr id="27" name="Picture 26" descr="n_blu092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5791200"/>
            <a:ext cx="1271588" cy="1271588"/>
          </a:xfrm>
          <a:prstGeom prst="rect">
            <a:avLst/>
          </a:prstGeom>
        </p:spPr>
      </p:pic>
      <p:pic>
        <p:nvPicPr>
          <p:cNvPr id="28" name="Picture 27" descr="n_blu092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4800600"/>
            <a:ext cx="1828800" cy="1828800"/>
          </a:xfrm>
          <a:prstGeom prst="rect">
            <a:avLst/>
          </a:prstGeom>
        </p:spPr>
      </p:pic>
      <p:pic>
        <p:nvPicPr>
          <p:cNvPr id="29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791200"/>
            <a:ext cx="1447800" cy="1508125"/>
          </a:xfrm>
          <a:prstGeom prst="rect">
            <a:avLst/>
          </a:prstGeom>
          <a:noFill/>
        </p:spPr>
      </p:pic>
      <p:pic>
        <p:nvPicPr>
          <p:cNvPr id="30" name="Picture 29" descr="n_blu092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343400"/>
            <a:ext cx="1881188" cy="1881188"/>
          </a:xfrm>
          <a:prstGeom prst="rect">
            <a:avLst/>
          </a:prstGeom>
        </p:spPr>
      </p:pic>
      <p:pic>
        <p:nvPicPr>
          <p:cNvPr id="31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181600"/>
            <a:ext cx="1143000" cy="1263316"/>
          </a:xfrm>
          <a:prstGeom prst="rect">
            <a:avLst/>
          </a:prstGeom>
          <a:noFill/>
        </p:spPr>
      </p:pic>
      <p:pic>
        <p:nvPicPr>
          <p:cNvPr id="32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0" y="5594684"/>
            <a:ext cx="1143000" cy="1263316"/>
          </a:xfrm>
          <a:prstGeom prst="rect">
            <a:avLst/>
          </a:prstGeom>
          <a:noFill/>
        </p:spPr>
      </p:pic>
      <p:pic>
        <p:nvPicPr>
          <p:cNvPr id="33" name="Picture 32" descr="n_blu092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5791200"/>
            <a:ext cx="1271588" cy="1271588"/>
          </a:xfrm>
          <a:prstGeom prst="rect">
            <a:avLst/>
          </a:prstGeom>
        </p:spPr>
      </p:pic>
      <p:pic>
        <p:nvPicPr>
          <p:cNvPr id="34" name="Picture 33" descr="n_blu092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5791200"/>
            <a:ext cx="1271588" cy="1271588"/>
          </a:xfrm>
          <a:prstGeom prst="rect">
            <a:avLst/>
          </a:prstGeom>
        </p:spPr>
      </p:pic>
      <p:pic>
        <p:nvPicPr>
          <p:cNvPr id="35" name="Picture 34" descr="n_blu092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5867400"/>
            <a:ext cx="1271588" cy="1271588"/>
          </a:xfrm>
          <a:prstGeom prst="rect">
            <a:avLst/>
          </a:prstGeom>
        </p:spPr>
      </p:pic>
      <p:pic>
        <p:nvPicPr>
          <p:cNvPr id="36" name="Picture 35" descr="ros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5800" y="4376162"/>
            <a:ext cx="1724024" cy="2481838"/>
          </a:xfrm>
          <a:prstGeom prst="rect">
            <a:avLst/>
          </a:prstGeom>
        </p:spPr>
      </p:pic>
      <p:pic>
        <p:nvPicPr>
          <p:cNvPr id="37" name="Picture 36" descr="ros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4953000"/>
            <a:ext cx="1724024" cy="2481838"/>
          </a:xfrm>
          <a:prstGeom prst="rect">
            <a:avLst/>
          </a:prstGeom>
        </p:spPr>
      </p:pic>
      <p:pic>
        <p:nvPicPr>
          <p:cNvPr id="38" name="Picture 37" descr="n_blu092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29400" y="4876800"/>
            <a:ext cx="2124808" cy="2209800"/>
          </a:xfrm>
          <a:prstGeom prst="rect">
            <a:avLst/>
          </a:prstGeom>
        </p:spPr>
      </p:pic>
      <p:pic>
        <p:nvPicPr>
          <p:cNvPr id="39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0" y="5594684"/>
            <a:ext cx="1143000" cy="1263316"/>
          </a:xfrm>
          <a:prstGeom prst="rect">
            <a:avLst/>
          </a:prstGeom>
          <a:noFill/>
        </p:spPr>
      </p:pic>
      <p:pic>
        <p:nvPicPr>
          <p:cNvPr id="40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6019800"/>
            <a:ext cx="1143000" cy="1263316"/>
          </a:xfrm>
          <a:prstGeom prst="rect">
            <a:avLst/>
          </a:prstGeom>
          <a:noFill/>
        </p:spPr>
      </p:pic>
      <p:pic>
        <p:nvPicPr>
          <p:cNvPr id="41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6226342"/>
            <a:ext cx="1143000" cy="1263316"/>
          </a:xfrm>
          <a:prstGeom prst="rect">
            <a:avLst/>
          </a:prstGeom>
          <a:noFill/>
        </p:spPr>
      </p:pic>
      <p:pic>
        <p:nvPicPr>
          <p:cNvPr id="42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867400"/>
            <a:ext cx="1143000" cy="1263316"/>
          </a:xfrm>
          <a:prstGeom prst="rect">
            <a:avLst/>
          </a:prstGeom>
          <a:noFill/>
        </p:spPr>
      </p:pic>
      <p:pic>
        <p:nvPicPr>
          <p:cNvPr id="43" name="Picture 42" descr="ros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4376162"/>
            <a:ext cx="1724024" cy="2481838"/>
          </a:xfrm>
          <a:prstGeom prst="rect">
            <a:avLst/>
          </a:prstGeom>
        </p:spPr>
      </p:pic>
      <p:pic>
        <p:nvPicPr>
          <p:cNvPr id="44" name="Picture 43" descr="n_blu092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62600" y="5586412"/>
            <a:ext cx="1447800" cy="1271588"/>
          </a:xfrm>
          <a:prstGeom prst="rect">
            <a:avLst/>
          </a:prstGeom>
        </p:spPr>
      </p:pic>
      <p:pic>
        <p:nvPicPr>
          <p:cNvPr id="45" name="Picture 44" descr="n_blu092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96200" y="5334000"/>
            <a:ext cx="1447800" cy="1271588"/>
          </a:xfrm>
          <a:prstGeom prst="rect">
            <a:avLst/>
          </a:prstGeom>
        </p:spPr>
      </p:pic>
      <p:pic>
        <p:nvPicPr>
          <p:cNvPr id="46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6019800"/>
            <a:ext cx="1143000" cy="1263316"/>
          </a:xfrm>
          <a:prstGeom prst="rect">
            <a:avLst/>
          </a:prstGeom>
          <a:noFill/>
        </p:spPr>
      </p:pic>
      <p:pic>
        <p:nvPicPr>
          <p:cNvPr id="47" name="Picture 13" descr="Rose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6226342"/>
            <a:ext cx="1143000" cy="1263316"/>
          </a:xfrm>
          <a:prstGeom prst="rect">
            <a:avLst/>
          </a:prstGeom>
          <a:noFill/>
        </p:spPr>
      </p:pic>
      <p:pic>
        <p:nvPicPr>
          <p:cNvPr id="48" name="Picture 47" descr="n_blu092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00600" y="5586412"/>
            <a:ext cx="1447800" cy="1271588"/>
          </a:xfrm>
          <a:prstGeom prst="rect">
            <a:avLst/>
          </a:prstGeom>
        </p:spPr>
      </p:pic>
      <p:pic>
        <p:nvPicPr>
          <p:cNvPr id="49" name="Picture 48" descr="belrosec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5257800"/>
            <a:ext cx="1493520" cy="1981200"/>
          </a:xfrm>
          <a:prstGeom prst="rect">
            <a:avLst/>
          </a:prstGeom>
        </p:spPr>
      </p:pic>
      <p:pic>
        <p:nvPicPr>
          <p:cNvPr id="51" name="Picture 50" descr="belrosec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0480" y="5638800"/>
            <a:ext cx="1493520" cy="1981200"/>
          </a:xfrm>
          <a:prstGeom prst="rect">
            <a:avLst/>
          </a:prstGeom>
        </p:spPr>
      </p:pic>
      <p:pic>
        <p:nvPicPr>
          <p:cNvPr id="52" name="Picture 51" descr="belrosec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5334000"/>
            <a:ext cx="1493520" cy="1981200"/>
          </a:xfrm>
          <a:prstGeom prst="rect">
            <a:avLst/>
          </a:prstGeom>
        </p:spPr>
      </p:pic>
      <p:pic>
        <p:nvPicPr>
          <p:cNvPr id="53" name="Picture 52" descr="n_blu092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5586412"/>
            <a:ext cx="1271588" cy="1271588"/>
          </a:xfrm>
          <a:prstGeom prst="rect">
            <a:avLst/>
          </a:prstGeom>
        </p:spPr>
      </p:pic>
      <p:pic>
        <p:nvPicPr>
          <p:cNvPr id="54" name="Picture 53" descr="n_blu092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20100" y="6222206"/>
            <a:ext cx="1447800" cy="1271588"/>
          </a:xfrm>
          <a:prstGeom prst="rect">
            <a:avLst/>
          </a:prstGeom>
        </p:spPr>
      </p:pic>
      <p:pic>
        <p:nvPicPr>
          <p:cNvPr id="55" name="Picture 54" descr="n_blu092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229600" y="6222206"/>
            <a:ext cx="1447800" cy="1271588"/>
          </a:xfrm>
          <a:prstGeom prst="rect">
            <a:avLst/>
          </a:prstGeom>
        </p:spPr>
      </p:pic>
      <p:pic>
        <p:nvPicPr>
          <p:cNvPr id="56" name="Picture 55" descr="belrosec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5562600"/>
            <a:ext cx="1493520" cy="1981200"/>
          </a:xfrm>
          <a:prstGeom prst="rect">
            <a:avLst/>
          </a:prstGeom>
        </p:spPr>
      </p:pic>
      <p:pic>
        <p:nvPicPr>
          <p:cNvPr id="60" name="Picture 59" descr="giphy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886200"/>
            <a:ext cx="4743450" cy="3343275"/>
          </a:xfrm>
          <a:prstGeom prst="rect">
            <a:avLst/>
          </a:prstGeom>
        </p:spPr>
      </p:pic>
      <p:pic>
        <p:nvPicPr>
          <p:cNvPr id="61" name="Picture 60" descr="99-974-5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991600" y="3657600"/>
            <a:ext cx="1295400" cy="1071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16929E-6 C -0.01355 0.00184 -0.02553 0.00578 -0.03855 0.01017 C -0.0441 0.01595 -0.04879 0.01965 -0.05539 0.02243 C -0.07709 0.02127 -0.09306 0.01873 -0.11389 0.01641 C -0.11494 0.01665 -0.12639 0.01803 -0.12935 0.02058 C -0.14098 0.03075 -0.12726 0.02358 -0.13855 0.02867 C -0.13907 0.03075 -0.13889 0.0333 -0.14011 0.03492 C -0.14566 0.04232 -0.15712 0.04879 -0.16459 0.0511 C -0.19202 0.04972 -0.19271 0.05134 -0.21077 0.04509 C -0.21962 0.04602 -0.22952 0.04278 -0.23698 0.04925 C -0.24896 0.05943 -0.23507 0.05226 -0.24619 0.05735 C -0.25296 0.06637 -0.25487 0.06729 -0.26459 0.06961 C -0.28282 0.06521 -0.29532 0.06382 -0.31389 0.06544 C -0.32605 0.06961 -0.33698 0.07562 -0.34931 0.07793 C -0.35087 0.07932 -0.35226 0.08094 -0.35382 0.08186 C -0.35678 0.08371 -0.3632 0.08603 -0.3632 0.08603 C -0.37275 0.08464 -0.38091 0.08418 -0.38924 0.07793 C -0.39254 0.07539 -0.39844 0.06961 -0.39844 0.06961 C -0.404 0.05874 -0.40209 0.05874 -0.41858 0.06544 C -0.42032 0.06614 -0.42032 0.06984 -0.42153 0.07169 C -0.42709 0.07932 -0.42622 0.07192 -0.42622 0.08001 " pathEditMode="relative" ptsTypes="ffffffffffffffffffffA">
                                      <p:cBhvr>
                                        <p:cTn id="3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838200" y="1066800"/>
            <a:ext cx="8001000" cy="4419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/>
              <a:t>Câu</a:t>
            </a:r>
            <a:r>
              <a:rPr lang="en-US" sz="7200" dirty="0"/>
              <a:t> </a:t>
            </a:r>
            <a:r>
              <a:rPr lang="en-US" sz="7200" dirty="0" err="1"/>
              <a:t>hỏi</a:t>
            </a:r>
            <a:r>
              <a:rPr lang="en-US" sz="7200" dirty="0"/>
              <a:t> </a:t>
            </a:r>
            <a:r>
              <a:rPr lang="en-US" sz="7200" dirty="0" err="1"/>
              <a:t>đàm</a:t>
            </a:r>
            <a:r>
              <a:rPr lang="en-US" sz="7200" dirty="0"/>
              <a:t> </a:t>
            </a:r>
            <a:r>
              <a:rPr lang="en-US" sz="7200" dirty="0" err="1"/>
              <a:t>thoại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161</Words>
  <Application>Microsoft Office PowerPoint</Application>
  <PresentationFormat>On-screen Show (4:3)</PresentationFormat>
  <Paragraphs>25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.VnAristote</vt:lpstr>
      <vt:lpstr>.VnAristoteH</vt:lpstr>
      <vt:lpstr>Arial</vt:lpstr>
      <vt:lpstr>Calibri</vt:lpstr>
      <vt:lpstr>Constantia</vt:lpstr>
      <vt:lpstr>Tahoma</vt:lpstr>
      <vt:lpstr>Times New Roman</vt:lpstr>
      <vt:lpstr>VNI-Times</vt:lpstr>
      <vt:lpstr>Wingdings</vt:lpstr>
      <vt:lpstr>Wingdings 2</vt:lpstr>
      <vt:lpstr>Flow</vt:lpstr>
      <vt:lpstr>PowerPoint Presentation</vt:lpstr>
      <vt:lpstr>PowerPoint Presentation</vt:lpstr>
      <vt:lpstr>HoẠT ĐỘNG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38</cp:revision>
  <dcterms:created xsi:type="dcterms:W3CDTF">2015-01-17T01:24:35Z</dcterms:created>
  <dcterms:modified xsi:type="dcterms:W3CDTF">2024-02-26T13:31:39Z</dcterms:modified>
</cp:coreProperties>
</file>