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76" r:id="rId4"/>
    <p:sldId id="264" r:id="rId5"/>
    <p:sldId id="262" r:id="rId6"/>
    <p:sldId id="256" r:id="rId7"/>
    <p:sldId id="257" r:id="rId8"/>
    <p:sldId id="258" r:id="rId9"/>
    <p:sldId id="260" r:id="rId10"/>
    <p:sldId id="259" r:id="rId11"/>
    <p:sldId id="261" r:id="rId12"/>
    <p:sldId id="263" r:id="rId13"/>
    <p:sldId id="266" r:id="rId14"/>
    <p:sldId id="269" r:id="rId15"/>
    <p:sldId id="270" r:id="rId16"/>
    <p:sldId id="271" r:id="rId17"/>
    <p:sldId id="272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99"/>
    <a:srgbClr val="FFFF00"/>
    <a:srgbClr val="A3F9FB"/>
    <a:srgbClr val="FFFFFF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3.jpeg"/><Relationship Id="rId3" Type="http://schemas.openxmlformats.org/officeDocument/2006/relationships/image" Target="../media/image36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33.jpeg"/><Relationship Id="rId4" Type="http://schemas.openxmlformats.org/officeDocument/2006/relationships/image" Target="../media/image36.jpeg"/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C:\Users\Administrator\Music\bac%20dua%20thu%20vui%20tinh.mp3" TargetMode="External"/><Relationship Id="rId2" Type="http://schemas.openxmlformats.org/officeDocument/2006/relationships/audio" Target="file:///C:\Users\Administrator\Music\bac%20dua%20thu%20vui%20tinh.mp3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Picture 4" descr="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-304800"/>
            <a:ext cx="121037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7"/>
          <p:cNvSpPr>
            <a:spLocks noTextEdit="1"/>
          </p:cNvSpPr>
          <p:nvPr/>
        </p:nvSpPr>
        <p:spPr>
          <a:xfrm>
            <a:off x="2057400" y="1143000"/>
            <a:ext cx="51054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WordArt 8"/>
          <p:cNvSpPr>
            <a:spLocks noTextEdit="1"/>
          </p:cNvSpPr>
          <p:nvPr/>
        </p:nvSpPr>
        <p:spPr>
          <a:xfrm rot="517073">
            <a:off x="243205" y="-628650"/>
            <a:ext cx="8940165" cy="6470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028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Nghề nghiệp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2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thơ: Bé làm bao nhiêu nghề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2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Lớp: </a:t>
            </a:r>
            <a:r>
              <a:rPr lang="vi-V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Lá 3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2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GV: H</a:t>
            </a:r>
            <a:r>
              <a:rPr lang="vi-V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Yơm</a:t>
            </a:r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Mlô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2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Năm học: 202</a:t>
            </a:r>
            <a:r>
              <a:rPr lang="vi-V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-202</a:t>
            </a:r>
            <a:r>
              <a:rPr lang="vi-V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vi-V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2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1268" name="Picture 4" descr="nen cu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9"/>
          <p:cNvPicPr>
            <a:picLocks noChangeAspect="1"/>
          </p:cNvPicPr>
          <p:nvPr/>
        </p:nvPicPr>
        <p:blipFill>
          <a:blip r:embed="rId2">
            <a:clrChange>
              <a:clrFrom>
                <a:srgbClr val="89B6F7"/>
              </a:clrFrom>
              <a:clrTo>
                <a:srgbClr val="89B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6096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124200"/>
            <a:ext cx="198120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 descr="789325"/>
          <p:cNvPicPr>
            <a:picLocks noChangeAspect="1"/>
          </p:cNvPicPr>
          <p:nvPr/>
        </p:nvPicPr>
        <p:blipFill>
          <a:blip r:embed="rId4">
            <a:clrChange>
              <a:clrFrom>
                <a:srgbClr val="594F1E"/>
              </a:clrFrom>
              <a:clrTo>
                <a:srgbClr val="594F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66713"/>
            <a:ext cx="2057400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 descr="Untitled-1 copy"/>
          <p:cNvPicPr>
            <a:picLocks noChangeAspect="1"/>
          </p:cNvPicPr>
          <p:nvPr/>
        </p:nvPicPr>
        <p:blipFill>
          <a:blip r:embed="rId5">
            <a:clrChange>
              <a:clrFrom>
                <a:srgbClr val="594F1E"/>
              </a:clrFrom>
              <a:clrTo>
                <a:srgbClr val="594F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609600"/>
            <a:ext cx="1828800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14" descr="25"/>
          <p:cNvPicPr>
            <a:picLocks noChangeAspect="1"/>
          </p:cNvPicPr>
          <p:nvPr/>
        </p:nvPicPr>
        <p:blipFill>
          <a:blip r:embed="rId6">
            <a:clrChange>
              <a:clrFrom>
                <a:srgbClr val="F419FB"/>
              </a:clrFrom>
              <a:clrTo>
                <a:srgbClr val="F41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743200"/>
            <a:ext cx="2216150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16" descr="Untitled-4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228600"/>
            <a:ext cx="266700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3" descr="Untitled-4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57200"/>
            <a:ext cx="236220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15" descr="Untitled-4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381000"/>
            <a:ext cx="266700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17" descr="Untitled-4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667000"/>
            <a:ext cx="251460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18" descr="Untitled-4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2971800"/>
            <a:ext cx="2514600" cy="2170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9" name="Rectangle 19"/>
          <p:cNvSpPr/>
          <p:nvPr/>
        </p:nvSpPr>
        <p:spPr>
          <a:xfrm>
            <a:off x="2438400" y="5546725"/>
            <a:ext cx="512445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4000" b="1" dirty="0">
                <a:latin typeface="Times New Roman" panose="02020603050405020304" pitchFamily="18" charset="0"/>
              </a:rPr>
              <a:t>Một ngày ở nhà trẻ</a:t>
            </a:r>
            <a:br>
              <a:rPr sz="4000" b="1" dirty="0">
                <a:latin typeface="Times New Roman" panose="02020603050405020304" pitchFamily="18" charset="0"/>
              </a:rPr>
            </a:br>
            <a:r>
              <a:rPr sz="4000" b="1" dirty="0">
                <a:latin typeface="Times New Roman" panose="02020603050405020304" pitchFamily="18" charset="0"/>
              </a:rPr>
              <a:t>Bé làm bao nhiêu nghề</a:t>
            </a:r>
            <a:endParaRPr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Picture 4" descr="be-va-me"/>
          <p:cNvPicPr>
            <a:picLocks noChangeAspect="1"/>
          </p:cNvPicPr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04800"/>
            <a:ext cx="9144000" cy="5105400"/>
          </a:xfrm>
          <a:ln/>
        </p:spPr>
      </p:pic>
      <p:sp>
        <p:nvSpPr>
          <p:cNvPr id="12291" name="Rectangle 6"/>
          <p:cNvSpPr/>
          <p:nvPr/>
        </p:nvSpPr>
        <p:spPr>
          <a:xfrm>
            <a:off x="2593975" y="5522913"/>
            <a:ext cx="4729163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sz="4000" b="1" dirty="0">
                <a:latin typeface="Times New Roman" panose="02020603050405020304" pitchFamily="18" charset="0"/>
              </a:rPr>
              <a:t>Chiều mẹ đến đón về</a:t>
            </a:r>
            <a:endParaRPr sz="40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latin typeface="Times New Roman" panose="02020603050405020304" pitchFamily="18" charset="0"/>
              </a:rPr>
              <a:t>Bé lại là cái cún</a:t>
            </a:r>
            <a:endParaRPr sz="4000" b="1" dirty="0">
              <a:latin typeface="Times New Roman" panose="02020603050405020304" pitchFamily="18" charset="0"/>
            </a:endParaRPr>
          </a:p>
        </p:txBody>
      </p:sp>
      <p:pic>
        <p:nvPicPr>
          <p:cNvPr id="12292" name="Picture 25" descr="snowcon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26" descr="755219ckwns085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096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27" descr="755219ckwns085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35814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28" descr="755219ckwns085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05800" y="7620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29" descr="755219ckwns085k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05800" y="36576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3" name="Picture 7" descr="Untitled-1 copy"/>
          <p:cNvPicPr>
            <a:picLocks noChangeAspect="1"/>
          </p:cNvPicPr>
          <p:nvPr/>
        </p:nvPicPr>
        <p:blipFill>
          <a:blip r:embed="rId1">
            <a:clrChange>
              <a:clrFrom>
                <a:srgbClr val="594F1E"/>
              </a:clrFrom>
              <a:clrTo>
                <a:srgbClr val="594F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90600"/>
            <a:ext cx="2473325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9"/>
          <p:cNvPicPr>
            <a:picLocks noChangeAspect="1"/>
          </p:cNvPicPr>
          <p:nvPr/>
        </p:nvPicPr>
        <p:blipFill>
          <a:blip r:embed="rId2">
            <a:clrChange>
              <a:clrFrom>
                <a:srgbClr val="89B6F7"/>
              </a:clrFrom>
              <a:clrTo>
                <a:srgbClr val="89B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676400"/>
            <a:ext cx="2601913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 descr="25"/>
          <p:cNvPicPr>
            <a:picLocks noChangeAspect="1"/>
          </p:cNvPicPr>
          <p:nvPr/>
        </p:nvPicPr>
        <p:blipFill>
          <a:blip r:embed="rId3">
            <a:clrChange>
              <a:clrFrom>
                <a:srgbClr val="F419FB"/>
              </a:clrFrom>
              <a:clrTo>
                <a:srgbClr val="F41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363" y="3581400"/>
            <a:ext cx="278447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225" y="1447800"/>
            <a:ext cx="23653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789325"/>
          <p:cNvPicPr>
            <a:picLocks noChangeAspect="1"/>
          </p:cNvPicPr>
          <p:nvPr/>
        </p:nvPicPr>
        <p:blipFill>
          <a:blip r:embed="rId5">
            <a:clrChange>
              <a:clrFrom>
                <a:srgbClr val="594F1E"/>
              </a:clrFrom>
              <a:clrTo>
                <a:srgbClr val="594F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4875" y="4038600"/>
            <a:ext cx="2854325" cy="231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Text Box 15"/>
          <p:cNvSpPr txBox="1"/>
          <p:nvPr/>
        </p:nvSpPr>
        <p:spPr>
          <a:xfrm>
            <a:off x="1622425" y="220663"/>
            <a:ext cx="61499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4352" name="Text Box 16"/>
          <p:cNvSpPr txBox="1"/>
          <p:nvPr/>
        </p:nvSpPr>
        <p:spPr>
          <a:xfrm>
            <a:off x="1295400" y="381000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Trong bài thơ bé đã chơi làm những nghề gì?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Picture 4" descr="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447800" y="533400"/>
            <a:ext cx="69188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lần 2: tranh chữ</a:t>
            </a:r>
            <a:endParaRPr kumimoji="0" lang="en-US" sz="5400" b="1" i="0" u="none" strike="noStrike" kern="1200" cap="none" spc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4" name="Picture 4" descr="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8" name="Picture 4" descr="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8" name="Picture 10" descr="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11"/>
          <p:cNvSpPr txBox="1"/>
          <p:nvPr/>
        </p:nvSpPr>
        <p:spPr>
          <a:xfrm>
            <a:off x="1676400" y="304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8435" name="Picture 4" descr="apple00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8436" name="Rectangle 6"/>
          <p:cNvSpPr/>
          <p:nvPr/>
        </p:nvSpPr>
        <p:spPr>
          <a:xfrm>
            <a:off x="533400" y="2514600"/>
            <a:ext cx="7696200" cy="2133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8000" b="1" i="1" dirty="0">
                <a:solidFill>
                  <a:srgbClr val="663300"/>
                </a:solidFill>
                <a:latin typeface="Times New Roman" panose="02020603050405020304" pitchFamily="18" charset="0"/>
              </a:rPr>
              <a:t>Trò chơi:</a:t>
            </a:r>
            <a:endParaRPr sz="8000" b="1" i="1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sz="5400" b="1" i="1" dirty="0">
                <a:solidFill>
                  <a:srgbClr val="663300"/>
                </a:solidFill>
                <a:latin typeface="Times New Roman" panose="02020603050405020304" pitchFamily="18" charset="0"/>
              </a:rPr>
              <a:t>Đọc câu thơ qua hình ảnh</a:t>
            </a:r>
            <a:endParaRPr sz="5400" b="1" i="1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7"/>
          <p:cNvSpPr/>
          <p:nvPr/>
        </p:nvSpPr>
        <p:spPr>
          <a:xfrm>
            <a:off x="1828800" y="1524000"/>
            <a:ext cx="4164013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6000" b="1" dirty="0">
                <a:latin typeface="Times New Roman" panose="02020603050405020304" pitchFamily="18" charset="0"/>
              </a:rPr>
              <a:t>Hoạt động 4</a:t>
            </a:r>
            <a:endParaRPr sz="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Untitled-4 copy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00400" y="1371600"/>
            <a:ext cx="2743200" cy="2971800"/>
          </a:xfrm>
          <a:ln/>
        </p:spPr>
      </p:pic>
      <p:pic>
        <p:nvPicPr>
          <p:cNvPr id="19459" name="Picture 3" descr="Untitled-4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Untitled-1 copy"/>
          <p:cNvPicPr>
            <a:picLocks noChangeAspect="1"/>
          </p:cNvPicPr>
          <p:nvPr/>
        </p:nvPicPr>
        <p:blipFill>
          <a:blip r:embed="rId2">
            <a:clrChange>
              <a:clrFrom>
                <a:srgbClr val="594F1E"/>
              </a:clrFrom>
              <a:clrTo>
                <a:srgbClr val="594F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33400"/>
            <a:ext cx="2286000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9"/>
          <p:cNvPicPr>
            <a:picLocks noChangeAspect="1"/>
          </p:cNvPicPr>
          <p:nvPr/>
        </p:nvPicPr>
        <p:blipFill>
          <a:blip r:embed="rId3">
            <a:clrChange>
              <a:clrFrom>
                <a:srgbClr val="89B6F7"/>
              </a:clrFrom>
              <a:clrTo>
                <a:srgbClr val="89B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1676400"/>
            <a:ext cx="2286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 descr="25"/>
          <p:cNvPicPr>
            <a:picLocks noChangeAspect="1"/>
          </p:cNvPicPr>
          <p:nvPr/>
        </p:nvPicPr>
        <p:blipFill>
          <a:blip r:embed="rId4">
            <a:clrChange>
              <a:clrFrom>
                <a:srgbClr val="F419FB"/>
              </a:clrFrom>
              <a:clrTo>
                <a:srgbClr val="F41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962400"/>
            <a:ext cx="2216150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1066800"/>
            <a:ext cx="198120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789325"/>
          <p:cNvPicPr>
            <a:picLocks noChangeAspect="1"/>
          </p:cNvPicPr>
          <p:nvPr/>
        </p:nvPicPr>
        <p:blipFill>
          <a:blip r:embed="rId6">
            <a:clrChange>
              <a:clrFrom>
                <a:srgbClr val="594F1E"/>
              </a:clrFrom>
              <a:clrTo>
                <a:srgbClr val="594F1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4191000"/>
            <a:ext cx="2667000" cy="216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Untitled-4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609600"/>
            <a:ext cx="29718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Untitled-4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3962400"/>
            <a:ext cx="2971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Untitled-4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0"/>
            <a:ext cx="2743200" cy="2806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18" name="Group 18"/>
          <p:cNvGrpSpPr/>
          <p:nvPr/>
        </p:nvGrpSpPr>
        <p:grpSpPr>
          <a:xfrm>
            <a:off x="0" y="304800"/>
            <a:ext cx="2971800" cy="2971800"/>
            <a:chOff x="0" y="0"/>
            <a:chExt cx="2832" cy="2112"/>
          </a:xfrm>
        </p:grpSpPr>
        <p:sp>
          <p:nvSpPr>
            <p:cNvPr id="19481" name="Rectangle 19"/>
            <p:cNvSpPr/>
            <p:nvPr/>
          </p:nvSpPr>
          <p:spPr>
            <a:xfrm>
              <a:off x="0" y="0"/>
              <a:ext cx="2832" cy="211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482" name="Music"/>
            <p:cNvSpPr>
              <a:spLocks noEditPoints="1"/>
            </p:cNvSpPr>
            <p:nvPr/>
          </p:nvSpPr>
          <p:spPr>
            <a:xfrm>
              <a:off x="864" y="432"/>
              <a:ext cx="672" cy="1363"/>
            </a:xfrm>
            <a:custGeom>
              <a:avLst/>
              <a:gdLst>
                <a:gd name="txL" fmla="*/ 7971 w 21600"/>
                <a:gd name="txT" fmla="*/ 919 h 21600"/>
                <a:gd name="txR" fmla="*/ 20925 w 21600"/>
                <a:gd name="txB" fmla="*/ 535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100000"/>
                </a:srgbClr>
              </a:outerShdw>
            </a:effectLst>
          </p:spPr>
          <p:txBody>
            <a:bodyPr/>
            <a:p>
              <a:endParaRPr lang="en-US"/>
            </a:p>
          </p:txBody>
        </p:sp>
      </p:grpSp>
      <p:grpSp>
        <p:nvGrpSpPr>
          <p:cNvPr id="25621" name="Group 21"/>
          <p:cNvGrpSpPr/>
          <p:nvPr/>
        </p:nvGrpSpPr>
        <p:grpSpPr>
          <a:xfrm>
            <a:off x="3048000" y="1371600"/>
            <a:ext cx="2971800" cy="2971800"/>
            <a:chOff x="0" y="0"/>
            <a:chExt cx="2832" cy="2112"/>
          </a:xfrm>
        </p:grpSpPr>
        <p:sp>
          <p:nvSpPr>
            <p:cNvPr id="19479" name="Rectangle 22"/>
            <p:cNvSpPr/>
            <p:nvPr/>
          </p:nvSpPr>
          <p:spPr>
            <a:xfrm>
              <a:off x="0" y="0"/>
              <a:ext cx="2832" cy="2112"/>
            </a:xfrm>
            <a:prstGeom prst="rect">
              <a:avLst/>
            </a:prstGeom>
            <a:solidFill>
              <a:srgbClr val="00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480" name="Music"/>
            <p:cNvSpPr>
              <a:spLocks noEditPoints="1"/>
            </p:cNvSpPr>
            <p:nvPr/>
          </p:nvSpPr>
          <p:spPr>
            <a:xfrm>
              <a:off x="864" y="432"/>
              <a:ext cx="672" cy="1363"/>
            </a:xfrm>
            <a:custGeom>
              <a:avLst/>
              <a:gdLst>
                <a:gd name="txL" fmla="*/ 7971 w 21600"/>
                <a:gd name="txT" fmla="*/ 919 h 21600"/>
                <a:gd name="txR" fmla="*/ 20925 w 21600"/>
                <a:gd name="txB" fmla="*/ 535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0066F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100000"/>
                </a:srgbClr>
              </a:outerShdw>
            </a:effectLst>
          </p:spPr>
          <p:txBody>
            <a:bodyPr/>
            <a:p>
              <a:endParaRPr lang="en-US"/>
            </a:p>
          </p:txBody>
        </p:sp>
      </p:grpSp>
      <p:grpSp>
        <p:nvGrpSpPr>
          <p:cNvPr id="25624" name="Group 24"/>
          <p:cNvGrpSpPr/>
          <p:nvPr/>
        </p:nvGrpSpPr>
        <p:grpSpPr>
          <a:xfrm>
            <a:off x="6172200" y="228600"/>
            <a:ext cx="2971800" cy="2971800"/>
            <a:chOff x="0" y="0"/>
            <a:chExt cx="2832" cy="2112"/>
          </a:xfrm>
        </p:grpSpPr>
        <p:sp>
          <p:nvSpPr>
            <p:cNvPr id="19477" name="Rectangle 25"/>
            <p:cNvSpPr/>
            <p:nvPr/>
          </p:nvSpPr>
          <p:spPr>
            <a:xfrm>
              <a:off x="0" y="0"/>
              <a:ext cx="2832" cy="2112"/>
            </a:xfrm>
            <a:prstGeom prst="rect">
              <a:avLst/>
            </a:prstGeom>
            <a:solidFill>
              <a:srgbClr val="66FF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478" name="Music"/>
            <p:cNvSpPr>
              <a:spLocks noEditPoints="1"/>
            </p:cNvSpPr>
            <p:nvPr/>
          </p:nvSpPr>
          <p:spPr>
            <a:xfrm>
              <a:off x="864" y="432"/>
              <a:ext cx="672" cy="1363"/>
            </a:xfrm>
            <a:custGeom>
              <a:avLst/>
              <a:gdLst>
                <a:gd name="txL" fmla="*/ 7971 w 21600"/>
                <a:gd name="txT" fmla="*/ 919 h 21600"/>
                <a:gd name="txR" fmla="*/ 20925 w 21600"/>
                <a:gd name="txB" fmla="*/ 535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66FF33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100000"/>
                </a:srgbClr>
              </a:outerShdw>
            </a:effectLst>
          </p:spPr>
          <p:txBody>
            <a:bodyPr/>
            <a:p>
              <a:endParaRPr lang="en-US"/>
            </a:p>
          </p:txBody>
        </p:sp>
      </p:grpSp>
      <p:grpSp>
        <p:nvGrpSpPr>
          <p:cNvPr id="25627" name="Group 27"/>
          <p:cNvGrpSpPr/>
          <p:nvPr/>
        </p:nvGrpSpPr>
        <p:grpSpPr>
          <a:xfrm>
            <a:off x="5943600" y="3886200"/>
            <a:ext cx="2971800" cy="2971800"/>
            <a:chOff x="0" y="0"/>
            <a:chExt cx="2832" cy="2112"/>
          </a:xfrm>
        </p:grpSpPr>
        <p:sp>
          <p:nvSpPr>
            <p:cNvPr id="19475" name="Rectangle 28"/>
            <p:cNvSpPr/>
            <p:nvPr/>
          </p:nvSpPr>
          <p:spPr>
            <a:xfrm>
              <a:off x="0" y="0"/>
              <a:ext cx="2832" cy="2112"/>
            </a:xfrm>
            <a:prstGeom prst="rect">
              <a:avLst/>
            </a:prstGeom>
            <a:solidFill>
              <a:srgbClr val="CC00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476" name="Music"/>
            <p:cNvSpPr>
              <a:spLocks noEditPoints="1"/>
            </p:cNvSpPr>
            <p:nvPr/>
          </p:nvSpPr>
          <p:spPr>
            <a:xfrm>
              <a:off x="864" y="432"/>
              <a:ext cx="672" cy="1363"/>
            </a:xfrm>
            <a:custGeom>
              <a:avLst/>
              <a:gdLst>
                <a:gd name="txL" fmla="*/ 7971 w 21600"/>
                <a:gd name="txT" fmla="*/ 919 h 21600"/>
                <a:gd name="txR" fmla="*/ 20925 w 21600"/>
                <a:gd name="txB" fmla="*/ 535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0099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100000"/>
                </a:srgbClr>
              </a:outerShdw>
            </a:effectLst>
          </p:spPr>
          <p:txBody>
            <a:bodyPr/>
            <a:p>
              <a:endParaRPr lang="en-US"/>
            </a:p>
          </p:txBody>
        </p:sp>
      </p:grpSp>
      <p:grpSp>
        <p:nvGrpSpPr>
          <p:cNvPr id="25630" name="Group 30"/>
          <p:cNvGrpSpPr/>
          <p:nvPr/>
        </p:nvGrpSpPr>
        <p:grpSpPr>
          <a:xfrm>
            <a:off x="0" y="3733800"/>
            <a:ext cx="2895600" cy="3124200"/>
            <a:chOff x="0" y="0"/>
            <a:chExt cx="2832" cy="2112"/>
          </a:xfrm>
        </p:grpSpPr>
        <p:sp>
          <p:nvSpPr>
            <p:cNvPr id="19473" name="Rectangle 31"/>
            <p:cNvSpPr/>
            <p:nvPr/>
          </p:nvSpPr>
          <p:spPr>
            <a:xfrm>
              <a:off x="0" y="0"/>
              <a:ext cx="2832" cy="211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474" name="Music"/>
            <p:cNvSpPr>
              <a:spLocks noEditPoints="1"/>
            </p:cNvSpPr>
            <p:nvPr/>
          </p:nvSpPr>
          <p:spPr>
            <a:xfrm>
              <a:off x="864" y="432"/>
              <a:ext cx="672" cy="1363"/>
            </a:xfrm>
            <a:custGeom>
              <a:avLst/>
              <a:gdLst>
                <a:gd name="txL" fmla="*/ 7971 w 21600"/>
                <a:gd name="txT" fmla="*/ 919 h 21600"/>
                <a:gd name="txR" fmla="*/ 20925 w 21600"/>
                <a:gd name="txB" fmla="*/ 5356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p>
              <a:pPr marL="342900" indent="-342900" eaLnBrk="1" hangingPunct="1">
                <a:lnSpc>
                  <a:spcPct val="90000"/>
                </a:lnSpc>
              </a:pPr>
              <a:r>
                <a:rPr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sz="2400" dirty="0">
                <a:solidFill>
                  <a:schemeClr val="bg1"/>
                </a:solidFill>
                <a:latin typeface="Arial" panose="020B0604020202020204" pitchFamily="34" charset="0"/>
                <a:hlinkClick r:id="" action="ppaction://noactio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5" name="Rectangle 4"/>
          <p:cNvSpPr/>
          <p:nvPr/>
        </p:nvSpPr>
        <p:spPr>
          <a:xfrm>
            <a:off x="24930" y="2967335"/>
            <a:ext cx="9094157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1: ổn định</a:t>
            </a:r>
            <a:endParaRPr kumimoji="0" lang="en-US" sz="5400" b="1" i="0" u="none" strike="noStrike" kern="1200" cap="none" spc="50" normalizeH="0" baseline="0" noProof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Hát: Bác đưa thư vui tính</a:t>
            </a:r>
            <a:endParaRPr kumimoji="0" lang="en-US" sz="5400" b="1" i="0" u="none" strike="noStrike" kern="1200" cap="none" spc="50" normalizeH="0" baseline="0" noProof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Trò chuyện</a:t>
            </a:r>
            <a:endParaRPr kumimoji="0" lang="en-US" sz="5400" b="1" i="0" u="none" strike="noStrike" kern="1200" cap="none" spc="50" normalizeH="0" baseline="0" noProof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bac dua thu vui ti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600200"/>
            <a:ext cx="19050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4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tho x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0" name="Picture 36" descr="0F917B4CD3754ECA9C488848EFED51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91000"/>
            <a:ext cx="122872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2" name="Picture 38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48200"/>
            <a:ext cx="1262063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9" descr="thin 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V="1">
            <a:off x="-3346450" y="3346450"/>
            <a:ext cx="6858000" cy="16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4" descr="l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5575"/>
            <a:ext cx="9144000" cy="16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" descr="l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97663"/>
            <a:ext cx="9144000" cy="160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9" descr="thin 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V="1">
            <a:off x="-3160712" y="3346450"/>
            <a:ext cx="6858000" cy="16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9" descr="thin 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V="1">
            <a:off x="5632450" y="3346450"/>
            <a:ext cx="6858000" cy="16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9" descr="thin 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V="1">
            <a:off x="5443538" y="3346450"/>
            <a:ext cx="6858000" cy="16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l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0"/>
            <a:ext cx="9144000" cy="236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l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7163"/>
            <a:ext cx="9144000" cy="236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50" descr="tmo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57200"/>
            <a:ext cx="4038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51" descr="kb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505200"/>
            <a:ext cx="4038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52" descr="thoh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3505200"/>
            <a:ext cx="39624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00" name="Picture 4" descr="4d65c3d6d18f69fc8647e5700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8915400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5"/>
          <p:cNvSpPr>
            <a:spLocks noTextEdit="1"/>
          </p:cNvSpPr>
          <p:nvPr/>
        </p:nvSpPr>
        <p:spPr>
          <a:xfrm>
            <a:off x="1905000" y="1828800"/>
            <a:ext cx="175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Thơ:</a:t>
            </a:r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6" name="WordArt 6"/>
          <p:cNvSpPr>
            <a:spLocks noTextEdit="1"/>
          </p:cNvSpPr>
          <p:nvPr/>
        </p:nvSpPr>
        <p:spPr>
          <a:xfrm rot="398026">
            <a:off x="1447800" y="1905000"/>
            <a:ext cx="60960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BÉ LÀM BAO NHIÊU NGHỀ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1219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4800" b="1" dirty="0"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sz="4000" b="1" dirty="0">
                <a:latin typeface="Times New Roman" panose="02020603050405020304" pitchFamily="18" charset="0"/>
                <a:ea typeface="+mn-ea"/>
                <a:cs typeface="+mn-cs"/>
              </a:rPr>
              <a:t>é chơi làm thợ nề</a:t>
            </a:r>
            <a:endParaRPr sz="4000" b="1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sz="4000" b="1" dirty="0">
                <a:latin typeface="Times New Roman" panose="02020603050405020304" pitchFamily="18" charset="0"/>
                <a:ea typeface="+mn-ea"/>
                <a:cs typeface="+mn-cs"/>
              </a:rPr>
              <a:t>Xây nên bao nhà cửa</a:t>
            </a:r>
            <a:endParaRPr sz="4000" b="1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148" name="Picture 4" descr="dong-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11749376546K35TU copy"/>
          <p:cNvPicPr>
            <a:picLocks noChangeAspect="1"/>
          </p:cNvPicPr>
          <p:nvPr/>
        </p:nvPicPr>
        <p:blipFill>
          <a:blip r:embed="rId2">
            <a:lum bright="6000" contrast="12000"/>
          </a:blip>
          <a:stretch>
            <a:fillRect/>
          </a:stretch>
        </p:blipFill>
        <p:spPr>
          <a:xfrm>
            <a:off x="6172200" y="2971800"/>
            <a:ext cx="1370013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Clipart-Cartoon-Design-0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2438400"/>
            <a:ext cx="1600200" cy="136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Clipart-Cartoon-Design-0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3276600"/>
            <a:ext cx="13716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sz="4000" b="1" dirty="0">
                <a:latin typeface="Times New Roman" panose="02020603050405020304" pitchFamily="18" charset="0"/>
              </a:rPr>
              <a:t>é  chơi làm thợ mỏ</a:t>
            </a:r>
            <a:endParaRPr sz="4000" b="1" dirty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sz="4000" b="1" dirty="0">
                <a:latin typeface="Times New Roman" panose="02020603050405020304" pitchFamily="18" charset="0"/>
              </a:rPr>
              <a:t>Đào lên thật nhiều than</a:t>
            </a:r>
            <a:endParaRPr sz="4000" b="1" dirty="0">
              <a:latin typeface="Times New Roman" panose="02020603050405020304" pitchFamily="18" charset="0"/>
            </a:endParaRPr>
          </a:p>
        </p:txBody>
      </p:sp>
      <p:pic>
        <p:nvPicPr>
          <p:cNvPr id="7172" name="Picture 4" descr="th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dao-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77539">
            <a:off x="3338513" y="152400"/>
            <a:ext cx="4557712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8196" name="Picture 4" descr="scan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han-s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851025"/>
            <a:ext cx="8153400" cy="394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20" descr="Pictur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19400"/>
            <a:ext cx="838200" cy="51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20" descr="Pictur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895600"/>
            <a:ext cx="838200" cy="51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Rectangle 8"/>
          <p:cNvSpPr/>
          <p:nvPr/>
        </p:nvSpPr>
        <p:spPr>
          <a:xfrm>
            <a:off x="2438400" y="5546725"/>
            <a:ext cx="5005388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4000" b="1" dirty="0">
                <a:latin typeface="Times New Roman" panose="02020603050405020304" pitchFamily="18" charset="0"/>
              </a:rPr>
              <a:t>Bé chơi làm thợ hàn</a:t>
            </a:r>
            <a:br>
              <a:rPr sz="4000" b="1" dirty="0">
                <a:latin typeface="Times New Roman" panose="02020603050405020304" pitchFamily="18" charset="0"/>
              </a:rPr>
            </a:br>
            <a:r>
              <a:rPr sz="4000" b="1" dirty="0">
                <a:latin typeface="Times New Roman" panose="02020603050405020304" pitchFamily="18" charset="0"/>
              </a:rPr>
              <a:t>Nối nhịp cầu đất nước</a:t>
            </a:r>
            <a:endParaRPr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685800" y="5486400"/>
            <a:ext cx="8229600" cy="944563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sz="4000" b="1" dirty="0">
                <a:latin typeface="Times New Roman" panose="02020603050405020304" pitchFamily="18" charset="0"/>
              </a:rPr>
              <a:t>Bé chơi làm thầy thuốc</a:t>
            </a:r>
            <a:br>
              <a:rPr sz="4000" b="1" dirty="0">
                <a:latin typeface="Times New Roman" panose="02020603050405020304" pitchFamily="18" charset="0"/>
              </a:rPr>
            </a:br>
            <a:r>
              <a:rPr sz="4000" b="1" dirty="0">
                <a:latin typeface="Times New Roman" panose="02020603050405020304" pitchFamily="18" charset="0"/>
              </a:rPr>
              <a:t>Chữa bệnh cho mọi</a:t>
            </a:r>
            <a:r>
              <a:rPr sz="5400" b="1" dirty="0">
                <a:latin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người</a:t>
            </a:r>
            <a:endParaRPr sz="4000" b="1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4" descr="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dau to"/>
          <p:cNvPicPr>
            <a:picLocks noChangeAspect="1"/>
          </p:cNvPicPr>
          <p:nvPr/>
        </p:nvPicPr>
        <p:blipFill>
          <a:blip r:embed="rId2">
            <a:clrChange>
              <a:clrFrom>
                <a:srgbClr val="15E947"/>
              </a:clrFrom>
              <a:clrTo>
                <a:srgbClr val="15E94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52400"/>
            <a:ext cx="297180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4"/>
          <p:cNvPicPr>
            <a:picLocks noChangeAspect="1"/>
          </p:cNvPicPr>
          <p:nvPr/>
        </p:nvPicPr>
        <p:blipFill>
          <a:blip r:embed="rId3">
            <a:clrChange>
              <a:clrFrom>
                <a:srgbClr val="FA090F"/>
              </a:clrFrom>
              <a:clrTo>
                <a:srgbClr val="FA09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810000"/>
            <a:ext cx="1524000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1"/>
          <p:cNvPicPr>
            <a:picLocks noChangeAspect="1"/>
          </p:cNvPicPr>
          <p:nvPr/>
        </p:nvPicPr>
        <p:blipFill>
          <a:blip r:embed="rId4">
            <a:clrChange>
              <a:clrFrom>
                <a:srgbClr val="FA090F"/>
              </a:clrFrom>
              <a:clrTo>
                <a:srgbClr val="FA09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971800"/>
            <a:ext cx="1066800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 descr="2"/>
          <p:cNvPicPr>
            <a:picLocks noChangeAspect="1"/>
          </p:cNvPicPr>
          <p:nvPr/>
        </p:nvPicPr>
        <p:blipFill>
          <a:blip r:embed="rId5">
            <a:clrChange>
              <a:clrFrom>
                <a:srgbClr val="FA090F"/>
              </a:clrFrom>
              <a:clrTo>
                <a:srgbClr val="FA09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3200400"/>
            <a:ext cx="86360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9" descr="3"/>
          <p:cNvPicPr>
            <a:picLocks noChangeAspect="1"/>
          </p:cNvPicPr>
          <p:nvPr/>
        </p:nvPicPr>
        <p:blipFill>
          <a:blip r:embed="rId6">
            <a:clrChange>
              <a:clrFrom>
                <a:srgbClr val="FB060B"/>
              </a:clrFrom>
              <a:clrTo>
                <a:srgbClr val="FB060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4191000"/>
            <a:ext cx="1473200" cy="102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393 C 0.0151 -0.00231 0.01406 0.00116 0.01232 0.00139 C 0.00937 0.00208 0.00052 -0.00138 0.00347 -0.00138 C 0.00694 -0.00138 0.01041 0.00047 0.01371 0.00139 C 0.01319 0.00417 0.01371 0.00948 0.01232 0.00971 C 0.0092 0.01064 0.00642 0.00602 0.00347 0.00417 C 0.00208 0.00324 -0.00087 0.00139 -0.00087 0.00185 C -0.00087 0.00139 -0.00087 0.00879 -0.00243 0.00971 C -0.00556 0.01203 -0.0092 0.00971 -0.0125 0.00971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0243" name="Picture 4" descr="78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yu"/>
          <p:cNvPicPr>
            <a:picLocks noChangeAspect="1"/>
          </p:cNvPicPr>
          <p:nvPr/>
        </p:nvPicPr>
        <p:blipFill>
          <a:blip r:embed="rId2">
            <a:clrChange>
              <a:clrFrom>
                <a:srgbClr val="F80A17"/>
              </a:clrFrom>
              <a:clrTo>
                <a:srgbClr val="F80A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hoa qua"/>
          <p:cNvPicPr>
            <a:picLocks noChangeAspect="1"/>
          </p:cNvPicPr>
          <p:nvPr/>
        </p:nvPicPr>
        <p:blipFill>
          <a:blip r:embed="rId3">
            <a:clrChange>
              <a:clrFrom>
                <a:srgbClr val="FFE2D0"/>
              </a:clrFrom>
              <a:clrTo>
                <a:srgbClr val="FFE2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2971800"/>
            <a:ext cx="27686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8"/>
          <p:cNvSpPr/>
          <p:nvPr/>
        </p:nvSpPr>
        <p:spPr>
          <a:xfrm>
            <a:off x="2438400" y="5546725"/>
            <a:ext cx="4811713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sz="4000" b="1" dirty="0">
                <a:latin typeface="Times New Roman" panose="02020603050405020304" pitchFamily="18" charset="0"/>
              </a:rPr>
              <a:t>Bé chơi làm cô nuôi</a:t>
            </a:r>
            <a:br>
              <a:rPr sz="4000" b="1" dirty="0">
                <a:latin typeface="Times New Roman" panose="02020603050405020304" pitchFamily="18" charset="0"/>
              </a:rPr>
            </a:br>
            <a:r>
              <a:rPr sz="4000" b="1" dirty="0">
                <a:latin typeface="Times New Roman" panose="02020603050405020304" pitchFamily="18" charset="0"/>
              </a:rPr>
              <a:t>Xúc cơm cho cháu bé</a:t>
            </a:r>
            <a:endParaRPr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6069E-6 C 0.00695 -0.00069 0.01389 -0.00023 0.02066 -0.00208 C 0.02222 -0.00254 0.01754 -0.00393 0.01597 -0.00439 C 0.01077 -0.00555 -0.00538 -0.00648 -1.38889E-6 -0.00648 C 0.02639 -0.00648 0.02379 -0.01411 0.02379 0.00624 " pathEditMode="relative" ptsTypes="ffff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Presentation</Application>
  <PresentationFormat>On-screen Show (4:3)</PresentationFormat>
  <Paragraphs>42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THE GIOI DI DONG</cp:lastModifiedBy>
  <cp:revision>38</cp:revision>
  <dcterms:created xsi:type="dcterms:W3CDTF">2011-08-23T10:13:30Z</dcterms:created>
  <dcterms:modified xsi:type="dcterms:W3CDTF">2024-01-29T15:12:30Z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99C748D2DA6344A3BAC80035867326AD_12</vt:lpwstr>
  </property>
  <property fmtid="{D5CDD505-2E9C-101B-9397-08002B2CF9AE}" pid="3" name="KSOProductBuildVer">
    <vt:lpwstr>1033-12.2.0.13306</vt:lpwstr>
  </property>
</Properties>
</file>