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58" r:id="rId3"/>
    <p:sldId id="261" r:id="rId4"/>
    <p:sldId id="264" r:id="rId5"/>
    <p:sldId id="260" r:id="rId6"/>
    <p:sldId id="265" r:id="rId7"/>
    <p:sldId id="262" r:id="rId8"/>
    <p:sldId id="267" r:id="rId9"/>
    <p:sldId id="268" r:id="rId10"/>
    <p:sldId id="283" r:id="rId11"/>
    <p:sldId id="269" r:id="rId12"/>
    <p:sldId id="270" r:id="rId13"/>
    <p:sldId id="25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432FF"/>
    <a:srgbClr val="FF93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1B3C-66BF-4747-A744-076FAC4B6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69DCD-B1BF-5048-A7F1-5B3048AA9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189B-9B67-4045-9E90-875F7D04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0CCD2-8351-EE4B-BA93-A258DC3D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B40BA-D81F-6B44-AA8A-34C27BB7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2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59F3-C4D6-F241-8E59-99878EE1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9A264-D873-8E4A-879F-647636EE1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0C828-36A6-F74D-B6FF-066F0DE0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E1072-E3EF-554C-B2D0-06CF0E73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7CEB-525B-B34C-BF9D-2750244E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6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B4DBE-25BC-E54A-8571-7565B79C2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6936C-3174-E748-86FA-5041CF5DA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E7845-EE02-6442-AED4-055635F5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3BA6-1E64-6742-BEA8-34D8A301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3656E-8084-EF40-9A94-CA8C83C5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1124-2616-254C-B250-35049355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14F6-B71E-5445-99CC-1D75A080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CDE7-DA70-AB42-BEF1-2DA9637A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B0EE1-1359-C448-BE2D-9D901795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70C1F-5946-014F-885C-01C9EE9A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35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AB6B-5847-0344-A831-2A185767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0924-02EC-C945-8C40-664E557E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5B19-EAAA-0842-80F4-4FBD77A6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11BA-D85F-EE40-A6D7-E9E51D3F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64D76-CA24-9142-9879-7455106F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44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8D1F-8BF3-C74D-8590-A65ACE4D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79C6E-D517-B843-85EA-D7A9C6E63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94F9-0EF6-574C-80DC-B14583C1C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7B3C4-B084-B249-8210-02FCE906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00EE6-184C-5441-85ED-B926C3F1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2E044-66D2-BE4D-8518-4BF3EDB3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0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6990-558B-4D49-B456-21E2CEB5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D6E4-FD5F-FB46-9D52-E178C01B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809FA-1EC5-0442-9F35-8BA34377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9105E-3FD9-7D45-8BD1-8F69FB5FB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61139-0CBA-0840-89FC-EACEB9AC7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CE9BB-1A32-0C44-B34A-6AC4DAA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78A70-B51C-B74B-9025-62A320CC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8EBE3-616C-EF4C-988E-D6F2F4CB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3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C79B-6D60-BE44-9914-B92A7F1C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FCD68-A366-A74B-9893-00D404C5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1F646-032A-2145-8094-0604A936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9EF50-BBBA-C64D-B17A-C10818F5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8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12B76-A56E-0A4D-A5E7-F2D16503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628A8-9F3A-B742-8AEF-AF1D6444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5C45D-ED86-044B-8B2A-1CB1247D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2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B1C6-C563-3D4C-A54C-C5D2727A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C311-E1EB-8046-A744-F09770EA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F32ED-EA5F-854C-8FB7-40E2CC45F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B158B-F5AE-4D4F-9537-C59A6237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47C-AAAE-E845-9D11-14FB6087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2BB9E-B865-AA4B-B449-29D4A1C8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41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0C6F-4B18-8543-A8C3-52116508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7B25E-ED03-E84B-8684-34FAC7544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2BDAC-141C-1B41-AB6A-016EA461E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03B9C-B4E5-8F4C-9FED-71DFEE10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FE60D-18A0-7043-B5BA-504B1E1A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B54FF-4889-B147-92AE-2843E51E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1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F15F8-814B-1A49-A964-619D92BA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3225D-DE4D-EC4B-9F08-35BAAD2D5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9E302-CF36-724C-97BB-6B3D30752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DCF0-7EE9-C14C-AE4A-2B8E05B067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70BC-3C96-8048-8320-DB428F98C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E3279-59F0-F54F-9FCC-20327036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08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6.gif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8.emf"/><Relationship Id="rId5" Type="http://schemas.microsoft.com/office/2007/relationships/hdphoto" Target="../media/hdphoto3.wdp"/><Relationship Id="rId10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228600"/>
            <a:ext cx="8053002" cy="6629400"/>
            <a:chOff x="914399" y="307623"/>
            <a:chExt cx="8053002" cy="6629400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15B832B5-54D4-4747-BA9E-2A6055661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007" y="307623"/>
              <a:ext cx="6019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 GD VÀ ĐT THỊ XÃ BUÔN HỒ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MG HOA CÚC</a:t>
              </a:r>
            </a:p>
          </p:txBody>
        </p:sp>
        <p:pic>
          <p:nvPicPr>
            <p:cNvPr id="13315" name="Picture 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886" y="6052546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141" y="605596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001" y="605596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803" y="6055958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325" y="6055959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BE989EE7-DC41-304E-9212-E8C2EC9B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399" y="1652213"/>
              <a:ext cx="7842547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LÀM QUEN VỚI TOÁN</a:t>
              </a:r>
              <a:r>
                <a:rPr lang="vi-VN" altLang="vi-VN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đến 2 nhận biết số lượn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</a:t>
              </a:r>
              <a:endParaRPr lang="vi-VN" alt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A610CF-1180-DF40-AEF5-86D640441670}"/>
                </a:ext>
              </a:extLst>
            </p:cNvPr>
            <p:cNvSpPr/>
            <p:nvPr/>
          </p:nvSpPr>
          <p:spPr>
            <a:xfrm>
              <a:off x="2131866" y="1083150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vi-VN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811239"/>
      </p:ext>
    </p:extLst>
  </p:cSld>
  <p:clrMapOvr>
    <a:masterClrMapping/>
  </p:clrMapOvr>
  <p:transition advTm="5771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792C1C1-39F2-F44E-A81A-C3A50FBA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34014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E8791AA8-E602-8541-AF6E-F0B084D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7" y="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A3A2B85-B4E4-DD44-9E4E-1007CFAA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58140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hlinkClick r:id="" action="ppaction://noaction"/>
            <a:extLst>
              <a:ext uri="{FF2B5EF4-FFF2-40B4-BE49-F238E27FC236}">
                <a16:creationId xmlns:a16="http://schemas.microsoft.com/office/drawing/2014/main" id="{C4C9535E-5130-3747-8ECD-3AA29A3A90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hlinkClick r:id="" action="ppaction://noaction"/>
            <a:extLst>
              <a:ext uri="{FF2B5EF4-FFF2-40B4-BE49-F238E27FC236}">
                <a16:creationId xmlns:a16="http://schemas.microsoft.com/office/drawing/2014/main" id="{82749B5D-27A4-834C-AE7A-4459C74EF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68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hlinkClick r:id="" action="ppaction://noaction"/>
            <a:extLst>
              <a:ext uri="{FF2B5EF4-FFF2-40B4-BE49-F238E27FC236}">
                <a16:creationId xmlns:a16="http://schemas.microsoft.com/office/drawing/2014/main" id="{9E529BD0-1B2E-1C49-AC70-079EA1870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069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">
            <a:extLst>
              <a:ext uri="{FF2B5EF4-FFF2-40B4-BE49-F238E27FC236}">
                <a16:creationId xmlns:a16="http://schemas.microsoft.com/office/drawing/2014/main" id="{D1A932FC-614F-E84A-A9B3-2D22A1C0A0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5143" y="3429000"/>
            <a:ext cx="4398169" cy="30154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23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E3126-8798-E94D-97D3-62745B14D8B7}"/>
              </a:ext>
            </a:extLst>
          </p:cNvPr>
          <p:cNvSpPr txBox="1"/>
          <p:nvPr/>
        </p:nvSpPr>
        <p:spPr>
          <a:xfrm>
            <a:off x="3664165" y="1117600"/>
            <a:ext cx="5115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718516"/>
      </p:ext>
    </p:extLst>
  </p:cSld>
  <p:clrMapOvr>
    <a:masterClrMapping/>
  </p:clrMapOvr>
  <p:transition spd="slow" advTm="1164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B6114A1-EFE6-2442-8594-FDB3270E3BBC}"/>
              </a:ext>
            </a:extLst>
          </p:cNvPr>
          <p:cNvGrpSpPr/>
          <p:nvPr/>
        </p:nvGrpSpPr>
        <p:grpSpPr>
          <a:xfrm>
            <a:off x="4700967" y="2673813"/>
            <a:ext cx="5771769" cy="1971009"/>
            <a:chOff x="4700967" y="2673813"/>
            <a:chExt cx="5771769" cy="197100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F06E060-C8F2-FF46-8355-8C817C2BFE13}"/>
                </a:ext>
              </a:extLst>
            </p:cNvPr>
            <p:cNvSpPr/>
            <p:nvPr/>
          </p:nvSpPr>
          <p:spPr>
            <a:xfrm>
              <a:off x="4978402" y="2730261"/>
              <a:ext cx="5300664" cy="191456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F5BD0AE6-3592-A246-BC69-EF142AAE2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461" y="270171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C5BF76C1-3634-EE4A-9E9F-8A8A8C5FD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199" y="2673813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35758C2A-71A6-CC42-A517-F442C30C0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967" y="273026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F66A5B-8D65-224E-9313-E5A3FF301A47}"/>
              </a:ext>
            </a:extLst>
          </p:cNvPr>
          <p:cNvGrpSpPr/>
          <p:nvPr/>
        </p:nvGrpSpPr>
        <p:grpSpPr>
          <a:xfrm>
            <a:off x="3621636" y="-27898"/>
            <a:ext cx="5300664" cy="2256021"/>
            <a:chOff x="3775867" y="208896"/>
            <a:chExt cx="5300664" cy="2256021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646F14EF-D7A1-8A45-91E3-9846034FDFFB}"/>
                </a:ext>
              </a:extLst>
            </p:cNvPr>
            <p:cNvSpPr/>
            <p:nvPr/>
          </p:nvSpPr>
          <p:spPr>
            <a:xfrm rot="238483">
              <a:off x="3775867" y="208896"/>
              <a:ext cx="5300664" cy="2256021"/>
            </a:xfrm>
            <a:prstGeom prst="cloud">
              <a:avLst/>
            </a:prstGeom>
            <a:solidFill>
              <a:srgbClr val="FF8A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1AA866B-E342-1C45-B17E-649707116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291" y="324516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CA8B6E8E-3EDE-364A-AD44-093D50260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52414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7AAA6E-51E8-C34B-9687-8A8A543E94E6}"/>
              </a:ext>
            </a:extLst>
          </p:cNvPr>
          <p:cNvGrpSpPr/>
          <p:nvPr/>
        </p:nvGrpSpPr>
        <p:grpSpPr>
          <a:xfrm>
            <a:off x="514161" y="2625871"/>
            <a:ext cx="2327275" cy="1805688"/>
            <a:chOff x="472094" y="2497301"/>
            <a:chExt cx="2327275" cy="18056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F575A4-A9E6-A84A-BEA4-495286E1EFAE}"/>
                </a:ext>
              </a:extLst>
            </p:cNvPr>
            <p:cNvSpPr/>
            <p:nvPr/>
          </p:nvSpPr>
          <p:spPr>
            <a:xfrm>
              <a:off x="609602" y="2601691"/>
              <a:ext cx="2014537" cy="1654618"/>
            </a:xfrm>
            <a:prstGeom prst="rect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1114D7BA-DBE1-0448-B561-35E1BAB3C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94" y="249730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0FFA56-71D3-8944-A43D-B8EBE1286DC8}"/>
              </a:ext>
            </a:extLst>
          </p:cNvPr>
          <p:cNvGrpSpPr/>
          <p:nvPr/>
        </p:nvGrpSpPr>
        <p:grpSpPr>
          <a:xfrm>
            <a:off x="9507878" y="4581897"/>
            <a:ext cx="2514600" cy="2143125"/>
            <a:chOff x="9344025" y="4644822"/>
            <a:chExt cx="2514600" cy="21431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EEBA3A-A407-8A4E-BF9B-E8680383A99E}"/>
                </a:ext>
              </a:extLst>
            </p:cNvPr>
            <p:cNvSpPr/>
            <p:nvPr/>
          </p:nvSpPr>
          <p:spPr>
            <a:xfrm>
              <a:off x="9344025" y="4644822"/>
              <a:ext cx="2514600" cy="2143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id="{082D6AA9-6F53-A044-856C-BEF2FB2A4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769" y="4721867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ED2EDF-A44C-C14B-9BEB-44C1EC488423}"/>
              </a:ext>
            </a:extLst>
          </p:cNvPr>
          <p:cNvGrpSpPr/>
          <p:nvPr/>
        </p:nvGrpSpPr>
        <p:grpSpPr>
          <a:xfrm>
            <a:off x="1899255" y="4845167"/>
            <a:ext cx="4049656" cy="1806031"/>
            <a:chOff x="1934425" y="4882265"/>
            <a:chExt cx="4049656" cy="1806031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FD7F5E1-18B3-DE48-A649-CE2374C474CE}"/>
                </a:ext>
              </a:extLst>
            </p:cNvPr>
            <p:cNvSpPr/>
            <p:nvPr/>
          </p:nvSpPr>
          <p:spPr>
            <a:xfrm>
              <a:off x="2082006" y="5033335"/>
              <a:ext cx="3808413" cy="1654618"/>
            </a:xfrm>
            <a:prstGeom prst="hexagon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D5B213F5-BA0E-7349-B567-1EBCCBC76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06" y="4882265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51107A9D-2BEE-E640-8324-1CFD28A47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425" y="4882608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10FCB43-E22D-CD4C-8953-2BA4709BB82E}"/>
              </a:ext>
            </a:extLst>
          </p:cNvPr>
          <p:cNvSpPr txBox="1"/>
          <p:nvPr/>
        </p:nvSpPr>
        <p:spPr>
          <a:xfrm>
            <a:off x="8686800" y="742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BA8A138-BE88-254F-A18F-1169587EED29}"/>
              </a:ext>
            </a:extLst>
          </p:cNvPr>
          <p:cNvSpPr/>
          <p:nvPr/>
        </p:nvSpPr>
        <p:spPr>
          <a:xfrm rot="5400000">
            <a:off x="5624445" y="2996027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B6DC2C68-1D40-8848-89E4-0D25E33FDB20}"/>
              </a:ext>
            </a:extLst>
          </p:cNvPr>
          <p:cNvSpPr/>
          <p:nvPr/>
        </p:nvSpPr>
        <p:spPr>
          <a:xfrm>
            <a:off x="5686821" y="4329456"/>
            <a:ext cx="914400" cy="881724"/>
          </a:xfrm>
          <a:prstGeom prst="plus">
            <a:avLst>
              <a:gd name="adj" fmla="val 4282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83DFD7-5182-4445-9BDF-28402A55BD35}"/>
              </a:ext>
            </a:extLst>
          </p:cNvPr>
          <p:cNvSpPr txBox="1"/>
          <p:nvPr/>
        </p:nvSpPr>
        <p:spPr>
          <a:xfrm>
            <a:off x="-133882" y="87722"/>
            <a:ext cx="3585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nhóm 2 cái áo có thể tách ra những nhóm nào?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1408B9-EF68-ED4A-B014-7EDA287230C2}"/>
              </a:ext>
            </a:extLst>
          </p:cNvPr>
          <p:cNvCxnSpPr>
            <a:cxnSpLocks/>
          </p:cNvCxnSpPr>
          <p:nvPr/>
        </p:nvCxnSpPr>
        <p:spPr>
          <a:xfrm>
            <a:off x="0" y="2409121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7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7"/>
    </mc:Choice>
    <mc:Fallback xmlns="">
      <p:transition spd="slow" advTm="2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2786 -0.117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590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22253 0.19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9AB30FC-3932-F444-88DD-C65C38652880}"/>
              </a:ext>
            </a:extLst>
          </p:cNvPr>
          <p:cNvSpPr/>
          <p:nvPr/>
        </p:nvSpPr>
        <p:spPr>
          <a:xfrm>
            <a:off x="0" y="2824160"/>
            <a:ext cx="12192000" cy="4033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1D6687-F5AF-1F44-B1EB-96BB131771D9}"/>
              </a:ext>
            </a:extLst>
          </p:cNvPr>
          <p:cNvGrpSpPr/>
          <p:nvPr/>
        </p:nvGrpSpPr>
        <p:grpSpPr>
          <a:xfrm>
            <a:off x="4143375" y="3617042"/>
            <a:ext cx="4048128" cy="2576513"/>
            <a:chOff x="4143375" y="3617042"/>
            <a:chExt cx="4048128" cy="257651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BB0857B-1BAD-A64E-9B95-830CD6DDA843}"/>
                </a:ext>
              </a:extLst>
            </p:cNvPr>
            <p:cNvSpPr/>
            <p:nvPr/>
          </p:nvSpPr>
          <p:spPr>
            <a:xfrm>
              <a:off x="4143375" y="3617042"/>
              <a:ext cx="4048128" cy="238601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2" descr="C:\Users\Admin\Desktop\IMG_1093.JPG">
              <a:extLst>
                <a:ext uri="{FF2B5EF4-FFF2-40B4-BE49-F238E27FC236}">
                  <a16:creationId xmlns:a16="http://schemas.microsoft.com/office/drawing/2014/main" id="{3C6270BA-6D13-C243-BBB3-961F2951D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29" y="380243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2" name="Picture 2" descr="C:\Users\Admin\Desktop\IMG_1093.JPG">
              <a:extLst>
                <a:ext uri="{FF2B5EF4-FFF2-40B4-BE49-F238E27FC236}">
                  <a16:creationId xmlns:a16="http://schemas.microsoft.com/office/drawing/2014/main" id="{68E1BAED-1476-334D-A94E-063BAEE6A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495" y="471257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3" name="Picture 2" descr="C:\Users\Admin\Desktop\IMG_1093.JPG">
              <a:extLst>
                <a:ext uri="{FF2B5EF4-FFF2-40B4-BE49-F238E27FC236}">
                  <a16:creationId xmlns:a16="http://schemas.microsoft.com/office/drawing/2014/main" id="{F5338268-30CA-344C-87FD-2615BD298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267" y="3876829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8B5589-836A-BD4C-BBB6-F1B5D577E372}"/>
              </a:ext>
            </a:extLst>
          </p:cNvPr>
          <p:cNvGrpSpPr/>
          <p:nvPr/>
        </p:nvGrpSpPr>
        <p:grpSpPr>
          <a:xfrm>
            <a:off x="8377268" y="4205288"/>
            <a:ext cx="3586131" cy="2559111"/>
            <a:chOff x="8377268" y="4205288"/>
            <a:chExt cx="3586131" cy="2559111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B143A352-903B-1341-9225-41DF3EF10D2B}"/>
                </a:ext>
              </a:extLst>
            </p:cNvPr>
            <p:cNvSpPr/>
            <p:nvPr/>
          </p:nvSpPr>
          <p:spPr>
            <a:xfrm>
              <a:off x="8377268" y="4205288"/>
              <a:ext cx="3586131" cy="249555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4" name="Picture 2" descr="C:\Users\Admin\Desktop\IMG_1093.JPG">
              <a:extLst>
                <a:ext uri="{FF2B5EF4-FFF2-40B4-BE49-F238E27FC236}">
                  <a16:creationId xmlns:a16="http://schemas.microsoft.com/office/drawing/2014/main" id="{32CBCD9C-064E-534E-A014-073A2F650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731" y="5283415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D5628B-6562-1442-BA9A-1BA9479A763E}"/>
              </a:ext>
            </a:extLst>
          </p:cNvPr>
          <p:cNvGrpSpPr/>
          <p:nvPr/>
        </p:nvGrpSpPr>
        <p:grpSpPr>
          <a:xfrm>
            <a:off x="228601" y="3962401"/>
            <a:ext cx="3357533" cy="2495550"/>
            <a:chOff x="228601" y="3962401"/>
            <a:chExt cx="3357533" cy="2495550"/>
          </a:xfrm>
        </p:grpSpPr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94E41ECE-402A-3D42-AAD0-64F141FD51BE}"/>
                </a:ext>
              </a:extLst>
            </p:cNvPr>
            <p:cNvSpPr/>
            <p:nvPr/>
          </p:nvSpPr>
          <p:spPr>
            <a:xfrm>
              <a:off x="228601" y="3962401"/>
              <a:ext cx="3357533" cy="249555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2" descr="C:\Users\Admin\Desktop\IMG_1093.JPG">
              <a:extLst>
                <a:ext uri="{FF2B5EF4-FFF2-40B4-BE49-F238E27FC236}">
                  <a16:creationId xmlns:a16="http://schemas.microsoft.com/office/drawing/2014/main" id="{2FE6DE58-CEA7-934B-8012-58FA48F29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55" y="4205288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5" name="Picture 2" descr="C:\Users\Admin\Desktop\IMG_1093.JPG">
              <a:extLst>
                <a:ext uri="{FF2B5EF4-FFF2-40B4-BE49-F238E27FC236}">
                  <a16:creationId xmlns:a16="http://schemas.microsoft.com/office/drawing/2014/main" id="{8BDFA4F1-FC86-A144-9FE9-A851FBEE0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59" y="4205288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6FB03F9-E0A2-7C49-9212-1B9C111F23FE}"/>
              </a:ext>
            </a:extLst>
          </p:cNvPr>
          <p:cNvGrpSpPr/>
          <p:nvPr/>
        </p:nvGrpSpPr>
        <p:grpSpPr>
          <a:xfrm>
            <a:off x="3586133" y="165497"/>
            <a:ext cx="5486431" cy="2424228"/>
            <a:chOff x="3586133" y="165497"/>
            <a:chExt cx="5486431" cy="24242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50BE75D-AD0D-5543-9E27-72B2DB62448B}"/>
                </a:ext>
              </a:extLst>
            </p:cNvPr>
            <p:cNvGrpSpPr/>
            <p:nvPr/>
          </p:nvGrpSpPr>
          <p:grpSpPr>
            <a:xfrm>
              <a:off x="3586133" y="203713"/>
              <a:ext cx="2387249" cy="2386012"/>
              <a:chOff x="3586133" y="203713"/>
              <a:chExt cx="2387249" cy="23860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930BA08-58FD-DE43-BAD4-23977B9E1D5A}"/>
                  </a:ext>
                </a:extLst>
              </p:cNvPr>
              <p:cNvSpPr/>
              <p:nvPr/>
            </p:nvSpPr>
            <p:spPr>
              <a:xfrm>
                <a:off x="3586133" y="203713"/>
                <a:ext cx="2387249" cy="2386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2" descr="C:\Users\Admin\Desktop\IMG_1093.JPG">
                <a:extLst>
                  <a:ext uri="{FF2B5EF4-FFF2-40B4-BE49-F238E27FC236}">
                    <a16:creationId xmlns:a16="http://schemas.microsoft.com/office/drawing/2014/main" id="{7854B487-EEFE-4D4C-9046-3F4E8EAF1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75" y="664445"/>
                <a:ext cx="1443010" cy="1480984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F207C3D-20F1-8047-A5E3-1B00062784AC}"/>
                </a:ext>
              </a:extLst>
            </p:cNvPr>
            <p:cNvGrpSpPr/>
            <p:nvPr/>
          </p:nvGrpSpPr>
          <p:grpSpPr>
            <a:xfrm>
              <a:off x="7172326" y="165497"/>
              <a:ext cx="1900238" cy="2164556"/>
              <a:chOff x="7172326" y="165497"/>
              <a:chExt cx="1900238" cy="2164556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08A6024E-AAEF-DF48-AF4E-444B9AB2268B}"/>
                  </a:ext>
                </a:extLst>
              </p:cNvPr>
              <p:cNvSpPr/>
              <p:nvPr/>
            </p:nvSpPr>
            <p:spPr>
              <a:xfrm>
                <a:off x="7172326" y="165497"/>
                <a:ext cx="1900238" cy="2164556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2" descr="C:\Users\Admin\Desktop\IMG_1093.JPG">
                <a:extLst>
                  <a:ext uri="{FF2B5EF4-FFF2-40B4-BE49-F238E27FC236}">
                    <a16:creationId xmlns:a16="http://schemas.microsoft.com/office/drawing/2014/main" id="{0199AF05-D192-484E-928B-725FA5D9F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564" y="468397"/>
                <a:ext cx="1443010" cy="1480984"/>
              </a:xfrm>
              <a:prstGeom prst="rect">
                <a:avLst/>
              </a:prstGeom>
              <a:noFill/>
            </p:spPr>
          </p:pic>
        </p:grpSp>
        <p:sp>
          <p:nvSpPr>
            <p:cNvPr id="26" name="Cross 25">
              <a:extLst>
                <a:ext uri="{FF2B5EF4-FFF2-40B4-BE49-F238E27FC236}">
                  <a16:creationId xmlns:a16="http://schemas.microsoft.com/office/drawing/2014/main" id="{791C5E6F-840D-524F-92DC-15F2BADCD3FF}"/>
                </a:ext>
              </a:extLst>
            </p:cNvPr>
            <p:cNvSpPr/>
            <p:nvPr/>
          </p:nvSpPr>
          <p:spPr>
            <a:xfrm>
              <a:off x="6038878" y="899783"/>
              <a:ext cx="914400" cy="881724"/>
            </a:xfrm>
            <a:prstGeom prst="plus">
              <a:avLst>
                <a:gd name="adj" fmla="val 42825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BE1FBE5A-D300-A441-B23B-02A6DD52B7DB}"/>
              </a:ext>
            </a:extLst>
          </p:cNvPr>
          <p:cNvSpPr/>
          <p:nvPr/>
        </p:nvSpPr>
        <p:spPr>
          <a:xfrm>
            <a:off x="5793315" y="3349896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7FE3E5-D1DA-1043-BE98-869AEA710BCC}"/>
              </a:ext>
            </a:extLst>
          </p:cNvPr>
          <p:cNvSpPr txBox="1"/>
          <p:nvPr/>
        </p:nvSpPr>
        <p:spPr>
          <a:xfrm>
            <a:off x="-133882" y="87722"/>
            <a:ext cx="3585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2 nhóm mỗi nhóm có 1 chiếc mũ có thể gộp lại thành nhóm nào?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0079AB-1391-2541-BB8B-958FAF8DAE7E}"/>
              </a:ext>
            </a:extLst>
          </p:cNvPr>
          <p:cNvCxnSpPr>
            <a:cxnSpLocks/>
          </p:cNvCxnSpPr>
          <p:nvPr/>
        </p:nvCxnSpPr>
        <p:spPr>
          <a:xfrm>
            <a:off x="0" y="2809874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64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1"/>
    </mc:Choice>
    <mc:Fallback xmlns="">
      <p:transition spd="slow" advTm="23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57292 -0.215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-10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28359 0.336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168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9CA07-C6C4-6047-A65B-C661DFCE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0"/>
            <a:ext cx="10961077" cy="6911670"/>
          </a:xfrm>
          <a:prstGeom prst="rect">
            <a:avLst/>
          </a:prstGeom>
        </p:spPr>
      </p:pic>
      <p:sp>
        <p:nvSpPr>
          <p:cNvPr id="3" name="WordArt 22">
            <a:extLst>
              <a:ext uri="{FF2B5EF4-FFF2-40B4-BE49-F238E27FC236}">
                <a16:creationId xmlns:a16="http://schemas.microsoft.com/office/drawing/2014/main" id="{D1A337E4-E57F-C14D-90C6-E327A9ABA3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1437" y="557213"/>
            <a:ext cx="5105400" cy="1204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9419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9827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1"/>
    </mc:Choice>
    <mc:Fallback xmlns="">
      <p:transition spd="slow"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8C6AA-111B-7A4D-9EBC-FF9A57E1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045770-A660-BE47-AEAF-D91F7A654A3F}"/>
              </a:ext>
            </a:extLst>
          </p:cNvPr>
          <p:cNvSpPr txBox="1"/>
          <p:nvPr/>
        </p:nvSpPr>
        <p:spPr>
          <a:xfrm rot="510802">
            <a:off x="1742646" y="3379254"/>
            <a:ext cx="79351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Ôn: Đếm đến 2  </a:t>
            </a:r>
          </a:p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Nhận biết số lượng 2</a:t>
            </a:r>
          </a:p>
        </p:txBody>
      </p:sp>
    </p:spTree>
    <p:extLst>
      <p:ext uri="{BB962C8B-B14F-4D97-AF65-F5344CB8AC3E}">
        <p14:creationId xmlns:p14="http://schemas.microsoft.com/office/powerpoint/2010/main" val="645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8"/>
    </mc:Choice>
    <mc:Fallback xmlns="">
      <p:transition spd="slow" advTm="13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728D3-212B-7048-AF66-47F6BBC1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ADB7C4-D21D-8C4F-9BB7-206C4F878523}"/>
              </a:ext>
            </a:extLst>
          </p:cNvPr>
          <p:cNvSpPr/>
          <p:nvPr/>
        </p:nvSpPr>
        <p:spPr>
          <a:xfrm>
            <a:off x="6659165" y="3614738"/>
            <a:ext cx="5342336" cy="2844244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3B37674-3B90-4B41-BF75-CBDFCE68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61" y="4135921"/>
            <a:ext cx="2068143" cy="1385373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8B59585-03BF-CB47-BD3B-0125EE27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49" y="4019976"/>
            <a:ext cx="2241229" cy="1501317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86C57F61-2F2B-A547-93B3-35625B135256}"/>
              </a:ext>
            </a:extLst>
          </p:cNvPr>
          <p:cNvSpPr/>
          <p:nvPr/>
        </p:nvSpPr>
        <p:spPr>
          <a:xfrm>
            <a:off x="1089957" y="661165"/>
            <a:ext cx="4907339" cy="2264619"/>
          </a:xfrm>
          <a:prstGeom prst="cloud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918B77-D9DD-4448-A7B8-F3F5677B6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986" y="1087852"/>
            <a:ext cx="1304926" cy="1304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3A204A-CF2B-5145-B2F6-6B0E67D06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406" y="1030296"/>
            <a:ext cx="1304926" cy="1304926"/>
          </a:xfrm>
          <a:prstGeom prst="rect">
            <a:avLst/>
          </a:prstGeom>
        </p:spPr>
      </p:pic>
      <p:sp>
        <p:nvSpPr>
          <p:cNvPr id="12" name="Hexagon 11">
            <a:extLst>
              <a:ext uri="{FF2B5EF4-FFF2-40B4-BE49-F238E27FC236}">
                <a16:creationId xmlns:a16="http://schemas.microsoft.com/office/drawing/2014/main" id="{4B25FE5A-2B63-6B43-BC1E-26705723A610}"/>
              </a:ext>
            </a:extLst>
          </p:cNvPr>
          <p:cNvSpPr/>
          <p:nvPr/>
        </p:nvSpPr>
        <p:spPr>
          <a:xfrm>
            <a:off x="1017188" y="3586948"/>
            <a:ext cx="4980108" cy="3163373"/>
          </a:xfrm>
          <a:prstGeom prst="hexagon">
            <a:avLst/>
          </a:prstGeom>
          <a:solidFill>
            <a:srgbClr val="0432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14AB50F-C271-7547-9AE0-EC83E824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2606290" y="4443968"/>
            <a:ext cx="2008148" cy="16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EEFC2AA-8A7E-2541-A8FC-402410BF781D}"/>
              </a:ext>
            </a:extLst>
          </p:cNvPr>
          <p:cNvGrpSpPr/>
          <p:nvPr/>
        </p:nvGrpSpPr>
        <p:grpSpPr>
          <a:xfrm>
            <a:off x="6768412" y="537965"/>
            <a:ext cx="4362450" cy="2264619"/>
            <a:chOff x="6768412" y="537965"/>
            <a:chExt cx="4362450" cy="22646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18883F-0AA7-DE42-8A7F-D1921D51233C}"/>
                </a:ext>
              </a:extLst>
            </p:cNvPr>
            <p:cNvGrpSpPr/>
            <p:nvPr/>
          </p:nvGrpSpPr>
          <p:grpSpPr>
            <a:xfrm>
              <a:off x="6768412" y="537965"/>
              <a:ext cx="4286250" cy="2264619"/>
              <a:chOff x="314325" y="451040"/>
              <a:chExt cx="4286250" cy="2264619"/>
            </a:xfrm>
          </p:grpSpPr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EB70FFC4-61E8-DA42-A816-E01AEECAA805}"/>
                  </a:ext>
                </a:extLst>
              </p:cNvPr>
              <p:cNvSpPr/>
              <p:nvPr/>
            </p:nvSpPr>
            <p:spPr>
              <a:xfrm>
                <a:off x="314325" y="451040"/>
                <a:ext cx="4286250" cy="2264619"/>
              </a:xfrm>
              <a:prstGeom prst="cloud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F541507C-E200-8549-AD20-3B4D71344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6110" y="869552"/>
                <a:ext cx="2043114" cy="136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61458FDE-F052-B34D-81E8-E5EE9A4F9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3" y="964812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E3DEC6C-EA8F-2D4F-B270-40FE1E50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7748" y="973146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30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="">
      <p:transition spd="slow" advTm="5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8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8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8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79BD8F-9C37-1B46-8FF6-976E2031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6FDB0B-5B8C-AC41-93F0-A06E450D5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31474"/>
          <a:stretch/>
        </p:blipFill>
        <p:spPr>
          <a:xfrm>
            <a:off x="3729038" y="1084205"/>
            <a:ext cx="5314950" cy="5773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522D0E-83D5-5343-89BE-99F0F5E876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5756123" y="2357438"/>
            <a:ext cx="679753" cy="1316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FD9265-87E9-9442-9919-D400BE443B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257926" y="2483614"/>
            <a:ext cx="679753" cy="131603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2DA9B40-582E-9D4A-9DD1-C6B047E1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678236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7794254D-2A5F-2A44-9EF1-63C2A2B9C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4820"/>
              </p:ext>
            </p:extLst>
          </p:nvPr>
        </p:nvGraphicFramePr>
        <p:xfrm>
          <a:off x="8420100" y="3429000"/>
          <a:ext cx="3886200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lip" r:id="rId10" imgW="19989800" imgH="18313400" progId="MS_ClipArt_Gallery.2">
                  <p:embed/>
                </p:oleObj>
              </mc:Choice>
              <mc:Fallback>
                <p:oleObj name="Clip" r:id="rId10" imgW="19989800" imgH="18313400" progId="MS_ClipArt_Gallery.2">
                  <p:embed/>
                  <p:pic>
                    <p:nvPicPr>
                      <p:cNvPr id="8198" name="Object 5">
                        <a:extLst>
                          <a:ext uri="{FF2B5EF4-FFF2-40B4-BE49-F238E27FC236}">
                            <a16:creationId xmlns:a16="http://schemas.microsoft.com/office/drawing/2014/main" id="{B9CA49E2-7034-6C43-92FB-970A87247BC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0" y="3429000"/>
                        <a:ext cx="3886200" cy="356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6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5"/>
    </mc:Choice>
    <mc:Fallback xmlns="">
      <p:transition spd="slow" advTm="7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0C26E-A87D-7748-AB2D-01102AA1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659F9-BBCE-474A-BD07-0B6FAEFE970B}"/>
              </a:ext>
            </a:extLst>
          </p:cNvPr>
          <p:cNvSpPr txBox="1"/>
          <p:nvPr/>
        </p:nvSpPr>
        <p:spPr>
          <a:xfrm>
            <a:off x="998931" y="3429000"/>
            <a:ext cx="10194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gộp 2 nhóm trong phạm vi 2</a:t>
            </a:r>
          </a:p>
        </p:txBody>
      </p:sp>
    </p:spTree>
    <p:extLst>
      <p:ext uri="{BB962C8B-B14F-4D97-AF65-F5344CB8AC3E}">
        <p14:creationId xmlns:p14="http://schemas.microsoft.com/office/powerpoint/2010/main" val="19732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1"/>
    </mc:Choice>
    <mc:Fallback xmlns="">
      <p:transition spd="slow" advTm="10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4242831" y="2181753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534153" y="2181753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20B39-750B-6948-8FE9-CBD4EEBF9B38}"/>
              </a:ext>
            </a:extLst>
          </p:cNvPr>
          <p:cNvSpPr txBox="1"/>
          <p:nvPr/>
        </p:nvSpPr>
        <p:spPr>
          <a:xfrm>
            <a:off x="1317540" y="1202309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F2F3C-F3C8-8F44-AB90-8B988C4BCBEA}"/>
              </a:ext>
            </a:extLst>
          </p:cNvPr>
          <p:cNvSpPr txBox="1"/>
          <p:nvPr/>
        </p:nvSpPr>
        <p:spPr>
          <a:xfrm>
            <a:off x="9940312" y="1250729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7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71"/>
    </mc:Choice>
    <mc:Fallback xmlns="">
      <p:transition spd="slow" advTm="46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1435 L -0.24531 0.076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7513 0.12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89" y="0"/>
            <a:ext cx="122586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7E1FC-C8D6-B04D-BC1A-33F6ABEA6462}"/>
              </a:ext>
            </a:extLst>
          </p:cNvPr>
          <p:cNvSpPr txBox="1"/>
          <p:nvPr/>
        </p:nvSpPr>
        <p:spPr>
          <a:xfrm>
            <a:off x="5748818" y="2079282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19FCA-0579-454F-B6FF-D45C5BACAB49}"/>
              </a:ext>
            </a:extLst>
          </p:cNvPr>
          <p:cNvSpPr txBox="1"/>
          <p:nvPr/>
        </p:nvSpPr>
        <p:spPr>
          <a:xfrm>
            <a:off x="7495697" y="20904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7CDEA-FE48-9249-9534-7EEC322BCB5D}"/>
              </a:ext>
            </a:extLst>
          </p:cNvPr>
          <p:cNvSpPr txBox="1"/>
          <p:nvPr/>
        </p:nvSpPr>
        <p:spPr>
          <a:xfrm>
            <a:off x="3257949" y="2079283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E38B906-042A-0249-B53A-23FB561E7C66}"/>
              </a:ext>
            </a:extLst>
          </p:cNvPr>
          <p:cNvSpPr/>
          <p:nvPr/>
        </p:nvSpPr>
        <p:spPr>
          <a:xfrm flipV="1">
            <a:off x="4563884" y="2923154"/>
            <a:ext cx="922047" cy="1743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F605F7DA-E84C-E24F-98B9-A74F8C12324F}"/>
              </a:ext>
            </a:extLst>
          </p:cNvPr>
          <p:cNvSpPr/>
          <p:nvPr/>
        </p:nvSpPr>
        <p:spPr>
          <a:xfrm>
            <a:off x="6492709" y="2637608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625A9-1808-304D-AF39-174784C6F9B4}"/>
              </a:ext>
            </a:extLst>
          </p:cNvPr>
          <p:cNvSpPr txBox="1"/>
          <p:nvPr/>
        </p:nvSpPr>
        <p:spPr>
          <a:xfrm>
            <a:off x="4287616" y="3979088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FFFB9-822D-0142-8DC1-5F2102F02FF5}"/>
              </a:ext>
            </a:extLst>
          </p:cNvPr>
          <p:cNvSpPr txBox="1"/>
          <p:nvPr/>
        </p:nvSpPr>
        <p:spPr>
          <a:xfrm>
            <a:off x="6078249" y="4001947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129D7-69A9-B74B-92BE-8B3EBF7385AC}"/>
              </a:ext>
            </a:extLst>
          </p:cNvPr>
          <p:cNvSpPr/>
          <p:nvPr/>
        </p:nvSpPr>
        <p:spPr>
          <a:xfrm flipV="1">
            <a:off x="5284668" y="4910112"/>
            <a:ext cx="590503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6"/>
    </mc:Choice>
    <mc:Fallback xmlns="">
      <p:transition spd="slow" advTm="18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2" grpId="0" animBg="1"/>
      <p:bldP spid="12" grpId="1" animBg="1"/>
      <p:bldP spid="13" grpId="0" animBg="1"/>
      <p:bldP spid="13" grpId="1" animBg="1"/>
      <p:bldP spid="8" grpId="0"/>
      <p:bldP spid="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1276551" y="2724678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9903669" y="2924449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20B39-750B-6948-8FE9-CBD4EEBF9B38}"/>
              </a:ext>
            </a:extLst>
          </p:cNvPr>
          <p:cNvSpPr txBox="1"/>
          <p:nvPr/>
        </p:nvSpPr>
        <p:spPr>
          <a:xfrm>
            <a:off x="1450715" y="106240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F2F3C-F3C8-8F44-AB90-8B988C4BCBEA}"/>
              </a:ext>
            </a:extLst>
          </p:cNvPr>
          <p:cNvSpPr txBox="1"/>
          <p:nvPr/>
        </p:nvSpPr>
        <p:spPr>
          <a:xfrm>
            <a:off x="9839430" y="1311290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4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2"/>
    </mc:Choice>
    <mc:Fallback xmlns="">
      <p:transition spd="slow" advTm="1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26211 -0.09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29558 -0.1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7E1FC-C8D6-B04D-BC1A-33F6ABEA6462}"/>
              </a:ext>
            </a:extLst>
          </p:cNvPr>
          <p:cNvSpPr txBox="1"/>
          <p:nvPr/>
        </p:nvSpPr>
        <p:spPr>
          <a:xfrm>
            <a:off x="2615069" y="213276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19FCA-0579-454F-B6FF-D45C5BACAB49}"/>
              </a:ext>
            </a:extLst>
          </p:cNvPr>
          <p:cNvSpPr txBox="1"/>
          <p:nvPr/>
        </p:nvSpPr>
        <p:spPr>
          <a:xfrm>
            <a:off x="4697729" y="208218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7CDEA-FE48-9249-9534-7EEC322BCB5D}"/>
              </a:ext>
            </a:extLst>
          </p:cNvPr>
          <p:cNvSpPr txBox="1"/>
          <p:nvPr/>
        </p:nvSpPr>
        <p:spPr>
          <a:xfrm>
            <a:off x="7725844" y="21613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E38B906-042A-0249-B53A-23FB561E7C66}"/>
              </a:ext>
            </a:extLst>
          </p:cNvPr>
          <p:cNvSpPr/>
          <p:nvPr/>
        </p:nvSpPr>
        <p:spPr>
          <a:xfrm flipV="1">
            <a:off x="5909511" y="3086099"/>
            <a:ext cx="1362828" cy="2046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B92DD147-DA2A-174F-81EE-C9BEC82CD0B6}"/>
              </a:ext>
            </a:extLst>
          </p:cNvPr>
          <p:cNvSpPr/>
          <p:nvPr/>
        </p:nvSpPr>
        <p:spPr>
          <a:xfrm>
            <a:off x="3656398" y="2683605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2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3"/>
    </mc:Choice>
    <mc:Fallback xmlns="">
      <p:transition spd="slow" advTm="13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9|3.1|8.8|2.3|7|7.2|7.1|1.8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3|3.2|3.8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1.6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3|2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2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.4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109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Administrator</cp:lastModifiedBy>
  <cp:revision>36</cp:revision>
  <dcterms:created xsi:type="dcterms:W3CDTF">2021-09-23T08:38:30Z</dcterms:created>
  <dcterms:modified xsi:type="dcterms:W3CDTF">2024-02-26T13:44:26Z</dcterms:modified>
</cp:coreProperties>
</file>