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292FF-8C2D-8C33-A33F-B13FB888DFB4}"/>
              </a:ext>
            </a:extLst>
          </p:cNvPr>
          <p:cNvSpPr txBox="1"/>
          <p:nvPr/>
        </p:nvSpPr>
        <p:spPr>
          <a:xfrm>
            <a:off x="3824514" y="304800"/>
            <a:ext cx="480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VÀ ĐT THỊ XÃ BUÔN HỒ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22F98E-5EA7-51FB-A884-211729C08D08}"/>
              </a:ext>
            </a:extLst>
          </p:cNvPr>
          <p:cNvSpPr txBox="1"/>
          <p:nvPr/>
        </p:nvSpPr>
        <p:spPr>
          <a:xfrm>
            <a:off x="4096803" y="5717330"/>
            <a:ext cx="39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NGUYỆT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610F6-03D1-6B07-B531-47564D676DF6}"/>
              </a:ext>
            </a:extLst>
          </p:cNvPr>
          <p:cNvSpPr txBox="1"/>
          <p:nvPr/>
        </p:nvSpPr>
        <p:spPr>
          <a:xfrm>
            <a:off x="3824514" y="725703"/>
            <a:ext cx="4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MG HOA CÚC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D33A5-2FED-4671-E6FC-D338C2297B5C}"/>
              </a:ext>
            </a:extLst>
          </p:cNvPr>
          <p:cNvSpPr txBox="1"/>
          <p:nvPr/>
        </p:nvSpPr>
        <p:spPr>
          <a:xfrm>
            <a:off x="5049830" y="6407424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147</Words>
  <Application>Microsoft Office PowerPoint</Application>
  <PresentationFormat>Widescreen</PresentationFormat>
  <Paragraphs>26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2023-10-23T13:22:09Z</dcterms:created>
  <dcterms:modified xsi:type="dcterms:W3CDTF">2024-02-26T13:50:43Z</dcterms:modified>
</cp:coreProperties>
</file>