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8" r:id="rId4"/>
    <p:sldId id="29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7" r:id="rId16"/>
    <p:sldId id="277" r:id="rId17"/>
    <p:sldId id="278" r:id="rId18"/>
    <p:sldId id="279" r:id="rId19"/>
    <p:sldId id="280" r:id="rId20"/>
    <p:sldId id="282" r:id="rId21"/>
    <p:sldId id="285" r:id="rId22"/>
    <p:sldId id="287" r:id="rId23"/>
    <p:sldId id="286" r:id="rId24"/>
    <p:sldId id="298" r:id="rId25"/>
    <p:sldId id="299" r:id="rId26"/>
    <p:sldId id="300" r:id="rId27"/>
    <p:sldId id="289" r:id="rId28"/>
    <p:sldId id="293" r:id="rId29"/>
    <p:sldId id="294" r:id="rId30"/>
    <p:sldId id="295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267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DDBE-2D89-4BEF-9AEE-45AA6CBE9BE6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don-gi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33400"/>
            <a:ext cx="7543800" cy="12192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 MT" pitchFamily="34" charset="0"/>
                <a:cs typeface="Times New Roman" pitchFamily="18" charset="0"/>
              </a:rPr>
              <a:t>LĨNH VỰC: PHÁT TRIỂN NHẬN THỨC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133600"/>
            <a:ext cx="6248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rgbClr val="2674C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CHỦ ĐỀ: THẾ GIỚI ĐỘNG VẬT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95601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 BIẾT SỐ 8 VÀ ĐẾM ĐẾN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5486400"/>
            <a:ext cx="647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32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75" name="Picture 15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6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7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8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19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5146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3" name="WordArt 23"/>
          <p:cNvSpPr>
            <a:spLocks noChangeArrowheads="1" noChangeShapeType="1" noTextEdit="1"/>
          </p:cNvSpPr>
          <p:nvPr/>
        </p:nvSpPr>
        <p:spPr bwMode="auto">
          <a:xfrm>
            <a:off x="3352800" y="4724400"/>
            <a:ext cx="1600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6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6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6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6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6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6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6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4340" name="Picture 4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4342" name="Picture 6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810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Chân gần đầu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Râu gần mắt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Lưng còng co quắp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Mà bơi rất tài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  <p:bldLst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63" name="Picture 15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6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048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17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1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19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8" name="Picture 20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9" name="Picture 21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9325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0" name="WordArt 22"/>
          <p:cNvSpPr>
            <a:spLocks noChangeArrowheads="1" noChangeShapeType="1" noTextEdit="1"/>
          </p:cNvSpPr>
          <p:nvPr/>
        </p:nvSpPr>
        <p:spPr bwMode="auto">
          <a:xfrm>
            <a:off x="3657600" y="4648200"/>
            <a:ext cx="1524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88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8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8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8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88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788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88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bigemo_harabe_net-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4478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2667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pic>
        <p:nvPicPr>
          <p:cNvPr id="2560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256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Bé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thông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minh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631" y="6937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3793" y="6937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631" y="27511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631" y="26749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482" y="765175"/>
            <a:ext cx="186103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520" y="620714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4231" y="26749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3131528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611066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5508382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166E-6 3.58382E-6 L 0.15941 -0.357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  <p:bldP spid="65550" grpId="0" animBg="1"/>
      <p:bldP spid="65550" grpId="1" animBg="1"/>
      <p:bldP spid="65551" grpId="0" animBg="1"/>
      <p:bldP spid="6555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5901105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915866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5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376247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6</a:t>
            </a:r>
          </a:p>
        </p:txBody>
      </p:sp>
      <p:pic>
        <p:nvPicPr>
          <p:cNvPr id="66569" name="Picture 9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12E-6 -4.91329E-6 L 0.37424 -0.445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6" grpId="1" animBg="1"/>
      <p:bldP spid="66567" grpId="0" animBg="1"/>
      <p:bldP spid="66567" grpId="1" animBg="1"/>
      <p:bldP spid="66568" grpId="0" animBg="1"/>
      <p:bldP spid="6656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808" y="908050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846" y="83502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292" y="979489"/>
            <a:ext cx="1793631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9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423" y="270827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393" y="2781300"/>
            <a:ext cx="18610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2710961" y="4868864"/>
            <a:ext cx="1795097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317989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5103935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383E-6 -2.83237E-6 L 0.41782 -0.427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5" grpId="1" animBg="1"/>
      <p:bldP spid="67596" grpId="0" animBg="1"/>
      <p:bldP spid="67596" grpId="1" animBg="1"/>
      <p:bldP spid="67597" grpId="0" animBg="1"/>
      <p:bldP spid="6759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5397501" cy="36137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Vong </a:t>
            </a:r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2 </a:t>
            </a: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" Con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số </a:t>
            </a:r>
            <a:endParaRPr lang="it-IT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abia"/>
            </a:endParaRPr>
          </a:p>
          <a:p>
            <a:pPr algn="ctr"/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bí ẩn </a:t>
            </a:r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abia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9-21_1324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1"/>
          <p:cNvSpPr>
            <a:spLocks noChangeArrowheads="1" noChangeShapeType="1" noTextEdit="1"/>
          </p:cNvSpPr>
          <p:nvPr/>
        </p:nvSpPr>
        <p:spPr bwMode="auto">
          <a:xfrm rot="1103353">
            <a:off x="1676400" y="1143000"/>
            <a:ext cx="83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" name="WordArt 55"/>
          <p:cNvSpPr>
            <a:spLocks noChangeArrowheads="1" noChangeShapeType="1" noTextEdit="1"/>
          </p:cNvSpPr>
          <p:nvPr/>
        </p:nvSpPr>
        <p:spPr bwMode="auto">
          <a:xfrm rot="19452384">
            <a:off x="3657600" y="2895600"/>
            <a:ext cx="10668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</a:t>
            </a:r>
          </a:p>
        </p:txBody>
      </p:sp>
      <p:sp>
        <p:nvSpPr>
          <p:cNvPr id="7" name="WordArt 53"/>
          <p:cNvSpPr>
            <a:spLocks noChangeArrowheads="1" noChangeShapeType="1" noTextEdit="1"/>
          </p:cNvSpPr>
          <p:nvPr/>
        </p:nvSpPr>
        <p:spPr bwMode="auto">
          <a:xfrm rot="19586787">
            <a:off x="4724400" y="685800"/>
            <a:ext cx="990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" name="WordArt 56"/>
          <p:cNvSpPr>
            <a:spLocks noChangeArrowheads="1" noChangeShapeType="1" noTextEdit="1"/>
          </p:cNvSpPr>
          <p:nvPr/>
        </p:nvSpPr>
        <p:spPr bwMode="auto">
          <a:xfrm rot="1380347">
            <a:off x="914400" y="4648200"/>
            <a:ext cx="9906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2</a:t>
            </a:r>
          </a:p>
        </p:txBody>
      </p:sp>
      <p:sp>
        <p:nvSpPr>
          <p:cNvPr id="9" name="WordArt 52"/>
          <p:cNvSpPr>
            <a:spLocks noChangeArrowheads="1" noChangeShapeType="1" noTextEdit="1"/>
          </p:cNvSpPr>
          <p:nvPr/>
        </p:nvSpPr>
        <p:spPr bwMode="auto">
          <a:xfrm>
            <a:off x="5181600" y="4495800"/>
            <a:ext cx="990600" cy="1666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" name="WordArt 54"/>
          <p:cNvSpPr>
            <a:spLocks noChangeArrowheads="1" noChangeShapeType="1" noTextEdit="1"/>
          </p:cNvSpPr>
          <p:nvPr/>
        </p:nvSpPr>
        <p:spPr bwMode="auto">
          <a:xfrm rot="575373">
            <a:off x="7391400" y="3200400"/>
            <a:ext cx="9906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514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WordArt 57"/>
          <p:cNvSpPr>
            <a:spLocks noChangeArrowheads="1" noChangeShapeType="1" noTextEdit="1"/>
          </p:cNvSpPr>
          <p:nvPr/>
        </p:nvSpPr>
        <p:spPr bwMode="auto">
          <a:xfrm rot="20302038">
            <a:off x="394990" y="1902411"/>
            <a:ext cx="8348622" cy="2940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BÉ VUI HỌC TOÁN"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</p:txBody>
      </p:sp>
    </p:spTree>
  </p:cSld>
  <p:clrMapOvr>
    <a:masterClrMapping/>
  </p:clrMapOvr>
  <p:transition>
    <p:sndAc>
      <p:stSnd>
        <p:snd r:embed="rId2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4" grpId="0" build="allAtOnce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1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7" name="Picture 2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8" name="Picture 2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9"/>
          <p:cNvSpPr txBox="1">
            <a:spLocks noChangeArrowheads="1"/>
          </p:cNvSpPr>
          <p:nvPr/>
        </p:nvSpPr>
        <p:spPr bwMode="auto">
          <a:xfrm>
            <a:off x="457200" y="5097463"/>
            <a:ext cx="822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Comic Sans MS" pitchFamily="66" charset="0"/>
            </a:endParaRPr>
          </a:p>
        </p:txBody>
      </p:sp>
      <p:pic>
        <p:nvPicPr>
          <p:cNvPr id="21509" name="Picture 22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3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4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5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6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1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2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3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4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8" name="Picture 4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4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0" name="Picture 5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5" name="Picture 21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6" name="Picture 22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7" name="Picture 2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8" name="Picture 2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9" name="Picture 2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0" name="Picture 2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1" name="Picture 2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2" name="Picture 2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3" name="Picture 29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4" name="Picture 30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5" name="Picture 3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6" name="Picture 3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7" name="Picture 3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8" name="Picture 3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9" name="Picture 3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0" name="Picture 3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1" name="WordArt 37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72742" name="WordArt 38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7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2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2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27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2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2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2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2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27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7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27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27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2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27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1" grpId="0" animBg="1"/>
      <p:bldP spid="727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1" name="Picture 5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3352800" y="1066800"/>
            <a:ext cx="2133600" cy="440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1 (66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FF0000"/>
            </a:solidFill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3376246" y="1052513"/>
            <a:ext cx="1992923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</a:p>
        </p:txBody>
      </p:sp>
      <p:pic>
        <p:nvPicPr>
          <p:cNvPr id="18445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47" y="26035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7612" y="5516564"/>
            <a:ext cx="100378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869" y="5516564"/>
            <a:ext cx="1003789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331" y="386080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1125538"/>
            <a:ext cx="199292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2781300"/>
            <a:ext cx="21277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7639E-7 -9.82659E-7 L -0.63778 -0.010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476E-6 2.48555E-6 L -0.64515 2.4855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631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82254" y="-975946"/>
            <a:ext cx="857250" cy="24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52879" y="5271721"/>
            <a:ext cx="533400" cy="26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48004" y="4184650"/>
            <a:ext cx="791309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05228" y="-1048116"/>
            <a:ext cx="857251" cy="24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751885" y="5272454"/>
            <a:ext cx="533400" cy="26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560777" y="3933825"/>
            <a:ext cx="79130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8558" y="5229226"/>
            <a:ext cx="87776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131" y="53736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577" y="5084764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Picturedongnoi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0208" y="51577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Firewrk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0254" y="141289"/>
            <a:ext cx="31242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0" y="2349500"/>
            <a:ext cx="91440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1700" b="1">
                <a:solidFill>
                  <a:srgbClr val="FF00FF"/>
                </a:solidFill>
              </a:rPr>
              <a:t>1234567</a:t>
            </a:r>
            <a:r>
              <a:rPr lang="en-US" sz="11700" b="1">
                <a:solidFill>
                  <a:srgbClr val="00FF00"/>
                </a:solidFill>
              </a:rPr>
              <a:t>8</a:t>
            </a:r>
            <a:r>
              <a:rPr lang="en-US" sz="11700" b="1">
                <a:solidFill>
                  <a:srgbClr val="FF00FF"/>
                </a:solidFill>
              </a:rPr>
              <a:t>910</a:t>
            </a:r>
          </a:p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9" name="WordArt 19"/>
          <p:cNvSpPr>
            <a:spLocks noChangeArrowheads="1" noChangeShapeType="1" noTextEdit="1"/>
          </p:cNvSpPr>
          <p:nvPr/>
        </p:nvSpPr>
        <p:spPr bwMode="auto">
          <a:xfrm>
            <a:off x="7543800" y="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0" name="WordArt 20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1" name="WordArt 21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nimBg="1"/>
      <p:bldP spid="81940" grpId="0" animBg="1"/>
      <p:bldP spid="81941" grpId="0" animBg="1"/>
      <p:bldP spid="8194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20769391">
            <a:off x="1500454" y="2449841"/>
            <a:ext cx="6204910" cy="3104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Vòng </a:t>
            </a:r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3</a:t>
            </a: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Ai tinh - Ai nhanh 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Ai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tinh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- Ai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7651" name="Picture 4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514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-228600"/>
            <a:ext cx="2317750" cy="1928813"/>
          </a:xfrm>
          <a:noFill/>
        </p:spPr>
      </p:pic>
      <p:pic>
        <p:nvPicPr>
          <p:cNvPr id="27653" name="Picture 6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667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2850" y="19050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718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371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3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990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4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657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5" descr="ocbuouvang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352800"/>
            <a:ext cx="1371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6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4384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6" name="Freeform 18"/>
          <p:cNvSpPr>
            <a:spLocks/>
          </p:cNvSpPr>
          <p:nvPr/>
        </p:nvSpPr>
        <p:spPr bwMode="auto">
          <a:xfrm>
            <a:off x="76200" y="3810000"/>
            <a:ext cx="5749925" cy="2954338"/>
          </a:xfrm>
          <a:custGeom>
            <a:avLst/>
            <a:gdLst>
              <a:gd name="T0" fmla="*/ 2717 w 3622"/>
              <a:gd name="T1" fmla="*/ 120 h 1861"/>
              <a:gd name="T2" fmla="*/ 2700 w 3622"/>
              <a:gd name="T3" fmla="*/ 138 h 1861"/>
              <a:gd name="T4" fmla="*/ 2682 w 3622"/>
              <a:gd name="T5" fmla="*/ 120 h 1861"/>
              <a:gd name="T6" fmla="*/ 2639 w 3622"/>
              <a:gd name="T7" fmla="*/ 103 h 1861"/>
              <a:gd name="T8" fmla="*/ 2588 w 3622"/>
              <a:gd name="T9" fmla="*/ 69 h 1861"/>
              <a:gd name="T10" fmla="*/ 2528 w 3622"/>
              <a:gd name="T11" fmla="*/ 60 h 1861"/>
              <a:gd name="T12" fmla="*/ 2425 w 3622"/>
              <a:gd name="T13" fmla="*/ 52 h 1861"/>
              <a:gd name="T14" fmla="*/ 2373 w 3622"/>
              <a:gd name="T15" fmla="*/ 26 h 1861"/>
              <a:gd name="T16" fmla="*/ 2192 w 3622"/>
              <a:gd name="T17" fmla="*/ 0 h 1861"/>
              <a:gd name="T18" fmla="*/ 550 w 3622"/>
              <a:gd name="T19" fmla="*/ 9 h 1861"/>
              <a:gd name="T20" fmla="*/ 447 w 3622"/>
              <a:gd name="T21" fmla="*/ 52 h 1861"/>
              <a:gd name="T22" fmla="*/ 396 w 3622"/>
              <a:gd name="T23" fmla="*/ 86 h 1861"/>
              <a:gd name="T24" fmla="*/ 292 w 3622"/>
              <a:gd name="T25" fmla="*/ 155 h 1861"/>
              <a:gd name="T26" fmla="*/ 129 w 3622"/>
              <a:gd name="T27" fmla="*/ 327 h 1861"/>
              <a:gd name="T28" fmla="*/ 69 w 3622"/>
              <a:gd name="T29" fmla="*/ 421 h 1861"/>
              <a:gd name="T30" fmla="*/ 35 w 3622"/>
              <a:gd name="T31" fmla="*/ 568 h 1861"/>
              <a:gd name="T32" fmla="*/ 0 w 3622"/>
              <a:gd name="T33" fmla="*/ 757 h 1861"/>
              <a:gd name="T34" fmla="*/ 17 w 3622"/>
              <a:gd name="T35" fmla="*/ 1290 h 1861"/>
              <a:gd name="T36" fmla="*/ 121 w 3622"/>
              <a:gd name="T37" fmla="*/ 1487 h 1861"/>
              <a:gd name="T38" fmla="*/ 404 w 3622"/>
              <a:gd name="T39" fmla="*/ 1728 h 1861"/>
              <a:gd name="T40" fmla="*/ 525 w 3622"/>
              <a:gd name="T41" fmla="*/ 1771 h 1861"/>
              <a:gd name="T42" fmla="*/ 628 w 3622"/>
              <a:gd name="T43" fmla="*/ 1797 h 1861"/>
              <a:gd name="T44" fmla="*/ 851 w 3622"/>
              <a:gd name="T45" fmla="*/ 1857 h 1861"/>
              <a:gd name="T46" fmla="*/ 2175 w 3622"/>
              <a:gd name="T47" fmla="*/ 1823 h 1861"/>
              <a:gd name="T48" fmla="*/ 2674 w 3622"/>
              <a:gd name="T49" fmla="*/ 1780 h 1861"/>
              <a:gd name="T50" fmla="*/ 2897 w 3622"/>
              <a:gd name="T51" fmla="*/ 1745 h 1861"/>
              <a:gd name="T52" fmla="*/ 2923 w 3622"/>
              <a:gd name="T53" fmla="*/ 1737 h 1861"/>
              <a:gd name="T54" fmla="*/ 3026 w 3622"/>
              <a:gd name="T55" fmla="*/ 1728 h 1861"/>
              <a:gd name="T56" fmla="*/ 3044 w 3622"/>
              <a:gd name="T57" fmla="*/ 1711 h 1861"/>
              <a:gd name="T58" fmla="*/ 3138 w 3622"/>
              <a:gd name="T59" fmla="*/ 1677 h 1861"/>
              <a:gd name="T60" fmla="*/ 3233 w 3622"/>
              <a:gd name="T61" fmla="*/ 1625 h 1861"/>
              <a:gd name="T62" fmla="*/ 3310 w 3622"/>
              <a:gd name="T63" fmla="*/ 1573 h 1861"/>
              <a:gd name="T64" fmla="*/ 3370 w 3622"/>
              <a:gd name="T65" fmla="*/ 1513 h 1861"/>
              <a:gd name="T66" fmla="*/ 3405 w 3622"/>
              <a:gd name="T67" fmla="*/ 1470 h 1861"/>
              <a:gd name="T68" fmla="*/ 3422 w 3622"/>
              <a:gd name="T69" fmla="*/ 1427 h 1861"/>
              <a:gd name="T70" fmla="*/ 3439 w 3622"/>
              <a:gd name="T71" fmla="*/ 1401 h 1861"/>
              <a:gd name="T72" fmla="*/ 3491 w 3622"/>
              <a:gd name="T73" fmla="*/ 1238 h 1861"/>
              <a:gd name="T74" fmla="*/ 3473 w 3622"/>
              <a:gd name="T75" fmla="*/ 593 h 1861"/>
              <a:gd name="T76" fmla="*/ 3439 w 3622"/>
              <a:gd name="T77" fmla="*/ 490 h 1861"/>
              <a:gd name="T78" fmla="*/ 3413 w 3622"/>
              <a:gd name="T79" fmla="*/ 473 h 1861"/>
              <a:gd name="T80" fmla="*/ 3387 w 3622"/>
              <a:gd name="T81" fmla="*/ 439 h 1861"/>
              <a:gd name="T82" fmla="*/ 3344 w 3622"/>
              <a:gd name="T83" fmla="*/ 404 h 1861"/>
              <a:gd name="T84" fmla="*/ 3224 w 3622"/>
              <a:gd name="T85" fmla="*/ 310 h 1861"/>
              <a:gd name="T86" fmla="*/ 3155 w 3622"/>
              <a:gd name="T87" fmla="*/ 284 h 1861"/>
              <a:gd name="T88" fmla="*/ 3138 w 3622"/>
              <a:gd name="T89" fmla="*/ 258 h 1861"/>
              <a:gd name="T90" fmla="*/ 3104 w 3622"/>
              <a:gd name="T91" fmla="*/ 249 h 1861"/>
              <a:gd name="T92" fmla="*/ 2932 w 3622"/>
              <a:gd name="T93" fmla="*/ 189 h 1861"/>
              <a:gd name="T94" fmla="*/ 2768 w 3622"/>
              <a:gd name="T95" fmla="*/ 129 h 1861"/>
              <a:gd name="T96" fmla="*/ 2588 w 3622"/>
              <a:gd name="T97" fmla="*/ 86 h 1861"/>
              <a:gd name="T98" fmla="*/ 2191 w 3622"/>
              <a:gd name="T99" fmla="*/ 3 h 1861"/>
              <a:gd name="T100" fmla="*/ 1711 w 3622"/>
              <a:gd name="T101" fmla="*/ 3 h 18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22"/>
              <a:gd name="T154" fmla="*/ 0 h 1861"/>
              <a:gd name="T155" fmla="*/ 3622 w 3622"/>
              <a:gd name="T156" fmla="*/ 1861 h 18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22" h="1861">
                <a:moveTo>
                  <a:pt x="2717" y="120"/>
                </a:moveTo>
                <a:cubicBezTo>
                  <a:pt x="2711" y="126"/>
                  <a:pt x="2708" y="138"/>
                  <a:pt x="2700" y="138"/>
                </a:cubicBezTo>
                <a:cubicBezTo>
                  <a:pt x="2692" y="138"/>
                  <a:pt x="2689" y="124"/>
                  <a:pt x="2682" y="120"/>
                </a:cubicBezTo>
                <a:cubicBezTo>
                  <a:pt x="2669" y="112"/>
                  <a:pt x="2653" y="110"/>
                  <a:pt x="2639" y="103"/>
                </a:cubicBezTo>
                <a:cubicBezTo>
                  <a:pt x="2621" y="93"/>
                  <a:pt x="2605" y="80"/>
                  <a:pt x="2588" y="69"/>
                </a:cubicBezTo>
                <a:cubicBezTo>
                  <a:pt x="2571" y="58"/>
                  <a:pt x="2548" y="62"/>
                  <a:pt x="2528" y="60"/>
                </a:cubicBezTo>
                <a:cubicBezTo>
                  <a:pt x="2494" y="56"/>
                  <a:pt x="2459" y="55"/>
                  <a:pt x="2425" y="52"/>
                </a:cubicBezTo>
                <a:cubicBezTo>
                  <a:pt x="2407" y="46"/>
                  <a:pt x="2392" y="31"/>
                  <a:pt x="2373" y="26"/>
                </a:cubicBezTo>
                <a:cubicBezTo>
                  <a:pt x="2330" y="15"/>
                  <a:pt x="2240" y="6"/>
                  <a:pt x="2192" y="0"/>
                </a:cubicBezTo>
                <a:cubicBezTo>
                  <a:pt x="1645" y="3"/>
                  <a:pt x="1097" y="3"/>
                  <a:pt x="550" y="9"/>
                </a:cubicBezTo>
                <a:cubicBezTo>
                  <a:pt x="511" y="9"/>
                  <a:pt x="479" y="34"/>
                  <a:pt x="447" y="52"/>
                </a:cubicBezTo>
                <a:cubicBezTo>
                  <a:pt x="429" y="62"/>
                  <a:pt x="396" y="86"/>
                  <a:pt x="396" y="86"/>
                </a:cubicBezTo>
                <a:cubicBezTo>
                  <a:pt x="372" y="121"/>
                  <a:pt x="332" y="141"/>
                  <a:pt x="292" y="155"/>
                </a:cubicBezTo>
                <a:cubicBezTo>
                  <a:pt x="238" y="209"/>
                  <a:pt x="174" y="264"/>
                  <a:pt x="129" y="327"/>
                </a:cubicBezTo>
                <a:cubicBezTo>
                  <a:pt x="107" y="357"/>
                  <a:pt x="92" y="391"/>
                  <a:pt x="69" y="421"/>
                </a:cubicBezTo>
                <a:cubicBezTo>
                  <a:pt x="52" y="469"/>
                  <a:pt x="50" y="519"/>
                  <a:pt x="35" y="568"/>
                </a:cubicBezTo>
                <a:cubicBezTo>
                  <a:pt x="8" y="740"/>
                  <a:pt x="27" y="679"/>
                  <a:pt x="0" y="757"/>
                </a:cubicBezTo>
                <a:cubicBezTo>
                  <a:pt x="6" y="935"/>
                  <a:pt x="9" y="1112"/>
                  <a:pt x="17" y="1290"/>
                </a:cubicBezTo>
                <a:cubicBezTo>
                  <a:pt x="20" y="1363"/>
                  <a:pt x="81" y="1433"/>
                  <a:pt x="121" y="1487"/>
                </a:cubicBezTo>
                <a:cubicBezTo>
                  <a:pt x="200" y="1594"/>
                  <a:pt x="271" y="1687"/>
                  <a:pt x="404" y="1728"/>
                </a:cubicBezTo>
                <a:cubicBezTo>
                  <a:pt x="435" y="1776"/>
                  <a:pt x="464" y="1765"/>
                  <a:pt x="525" y="1771"/>
                </a:cubicBezTo>
                <a:cubicBezTo>
                  <a:pt x="560" y="1784"/>
                  <a:pt x="590" y="1790"/>
                  <a:pt x="628" y="1797"/>
                </a:cubicBezTo>
                <a:cubicBezTo>
                  <a:pt x="701" y="1826"/>
                  <a:pt x="777" y="1832"/>
                  <a:pt x="851" y="1857"/>
                </a:cubicBezTo>
                <a:cubicBezTo>
                  <a:pt x="2163" y="1838"/>
                  <a:pt x="1644" y="1861"/>
                  <a:pt x="2175" y="1823"/>
                </a:cubicBezTo>
                <a:cubicBezTo>
                  <a:pt x="2353" y="1785"/>
                  <a:pt x="2476" y="1785"/>
                  <a:pt x="2674" y="1780"/>
                </a:cubicBezTo>
                <a:cubicBezTo>
                  <a:pt x="2747" y="1761"/>
                  <a:pt x="2822" y="1754"/>
                  <a:pt x="2897" y="1745"/>
                </a:cubicBezTo>
                <a:cubicBezTo>
                  <a:pt x="2906" y="1742"/>
                  <a:pt x="2914" y="1738"/>
                  <a:pt x="2923" y="1737"/>
                </a:cubicBezTo>
                <a:cubicBezTo>
                  <a:pt x="2957" y="1732"/>
                  <a:pt x="2992" y="1735"/>
                  <a:pt x="3026" y="1728"/>
                </a:cubicBezTo>
                <a:cubicBezTo>
                  <a:pt x="3034" y="1726"/>
                  <a:pt x="3037" y="1715"/>
                  <a:pt x="3044" y="1711"/>
                </a:cubicBezTo>
                <a:cubicBezTo>
                  <a:pt x="3071" y="1695"/>
                  <a:pt x="3109" y="1691"/>
                  <a:pt x="3138" y="1677"/>
                </a:cubicBezTo>
                <a:cubicBezTo>
                  <a:pt x="3171" y="1660"/>
                  <a:pt x="3197" y="1637"/>
                  <a:pt x="3233" y="1625"/>
                </a:cubicBezTo>
                <a:cubicBezTo>
                  <a:pt x="3254" y="1593"/>
                  <a:pt x="3274" y="1585"/>
                  <a:pt x="3310" y="1573"/>
                </a:cubicBezTo>
                <a:cubicBezTo>
                  <a:pt x="3329" y="1545"/>
                  <a:pt x="3342" y="1531"/>
                  <a:pt x="3370" y="1513"/>
                </a:cubicBezTo>
                <a:cubicBezTo>
                  <a:pt x="3380" y="1498"/>
                  <a:pt x="3396" y="1486"/>
                  <a:pt x="3405" y="1470"/>
                </a:cubicBezTo>
                <a:cubicBezTo>
                  <a:pt x="3413" y="1457"/>
                  <a:pt x="3415" y="1441"/>
                  <a:pt x="3422" y="1427"/>
                </a:cubicBezTo>
                <a:cubicBezTo>
                  <a:pt x="3427" y="1418"/>
                  <a:pt x="3433" y="1410"/>
                  <a:pt x="3439" y="1401"/>
                </a:cubicBezTo>
                <a:cubicBezTo>
                  <a:pt x="3454" y="1345"/>
                  <a:pt x="3472" y="1293"/>
                  <a:pt x="3491" y="1238"/>
                </a:cubicBezTo>
                <a:cubicBezTo>
                  <a:pt x="3510" y="1032"/>
                  <a:pt x="3622" y="742"/>
                  <a:pt x="3473" y="593"/>
                </a:cubicBezTo>
                <a:cubicBezTo>
                  <a:pt x="3469" y="566"/>
                  <a:pt x="3458" y="513"/>
                  <a:pt x="3439" y="490"/>
                </a:cubicBezTo>
                <a:cubicBezTo>
                  <a:pt x="3432" y="482"/>
                  <a:pt x="3420" y="480"/>
                  <a:pt x="3413" y="473"/>
                </a:cubicBezTo>
                <a:cubicBezTo>
                  <a:pt x="3403" y="463"/>
                  <a:pt x="3397" y="449"/>
                  <a:pt x="3387" y="439"/>
                </a:cubicBezTo>
                <a:cubicBezTo>
                  <a:pt x="3353" y="404"/>
                  <a:pt x="3371" y="438"/>
                  <a:pt x="3344" y="404"/>
                </a:cubicBezTo>
                <a:cubicBezTo>
                  <a:pt x="3317" y="370"/>
                  <a:pt x="3267" y="323"/>
                  <a:pt x="3224" y="310"/>
                </a:cubicBezTo>
                <a:cubicBezTo>
                  <a:pt x="3178" y="261"/>
                  <a:pt x="3251" y="331"/>
                  <a:pt x="3155" y="284"/>
                </a:cubicBezTo>
                <a:cubicBezTo>
                  <a:pt x="3146" y="279"/>
                  <a:pt x="3147" y="264"/>
                  <a:pt x="3138" y="258"/>
                </a:cubicBezTo>
                <a:cubicBezTo>
                  <a:pt x="3128" y="251"/>
                  <a:pt x="3115" y="252"/>
                  <a:pt x="3104" y="249"/>
                </a:cubicBezTo>
                <a:cubicBezTo>
                  <a:pt x="3054" y="216"/>
                  <a:pt x="2990" y="198"/>
                  <a:pt x="2932" y="189"/>
                </a:cubicBezTo>
                <a:cubicBezTo>
                  <a:pt x="2882" y="157"/>
                  <a:pt x="2825" y="144"/>
                  <a:pt x="2768" y="129"/>
                </a:cubicBezTo>
                <a:cubicBezTo>
                  <a:pt x="2720" y="96"/>
                  <a:pt x="2647" y="86"/>
                  <a:pt x="2588" y="86"/>
                </a:cubicBezTo>
                <a:lnTo>
                  <a:pt x="2191" y="3"/>
                </a:lnTo>
                <a:lnTo>
                  <a:pt x="1711" y="3"/>
                </a:lnTo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h-tiger-lilies-ivy-and-butterfly-backgrounds-wall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VÒNG 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1 : 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Ai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thông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minh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nhất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al"/>
            </a:endParaRPr>
          </a:p>
          <a:p>
            <a:pPr algn="ctr"/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Vòng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2 : 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Con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số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bí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ẩn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al"/>
            </a:endParaRPr>
          </a:p>
          <a:p>
            <a:pPr algn="ctr"/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Vòng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3 : Ai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tinh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- Ai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nhanh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8676" name="Picture 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476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2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04938"/>
            <a:ext cx="261937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3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10000"/>
            <a:ext cx="261937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Oval 15"/>
          <p:cNvSpPr>
            <a:spLocks noChangeArrowheads="1"/>
          </p:cNvSpPr>
          <p:nvPr/>
        </p:nvSpPr>
        <p:spPr bwMode="auto">
          <a:xfrm>
            <a:off x="5943600" y="4876800"/>
            <a:ext cx="3657600" cy="1828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5" name="Picture 1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7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8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4290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9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4102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0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21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3340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22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3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3528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4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0" name="Freeform 28"/>
          <p:cNvSpPr>
            <a:spLocks/>
          </p:cNvSpPr>
          <p:nvPr/>
        </p:nvSpPr>
        <p:spPr bwMode="auto">
          <a:xfrm>
            <a:off x="533400" y="2971800"/>
            <a:ext cx="5181600" cy="3657600"/>
          </a:xfrm>
          <a:custGeom>
            <a:avLst/>
            <a:gdLst>
              <a:gd name="T0" fmla="*/ 3055 w 3434"/>
              <a:gd name="T1" fmla="*/ 594 h 2492"/>
              <a:gd name="T2" fmla="*/ 3090 w 3434"/>
              <a:gd name="T3" fmla="*/ 577 h 2492"/>
              <a:gd name="T4" fmla="*/ 3055 w 3434"/>
              <a:gd name="T5" fmla="*/ 457 h 2492"/>
              <a:gd name="T6" fmla="*/ 2832 w 3434"/>
              <a:gd name="T7" fmla="*/ 311 h 2492"/>
              <a:gd name="T8" fmla="*/ 2720 w 3434"/>
              <a:gd name="T9" fmla="*/ 268 h 2492"/>
              <a:gd name="T10" fmla="*/ 2428 w 3434"/>
              <a:gd name="T11" fmla="*/ 208 h 2492"/>
              <a:gd name="T12" fmla="*/ 2359 w 3434"/>
              <a:gd name="T13" fmla="*/ 190 h 2492"/>
              <a:gd name="T14" fmla="*/ 2333 w 3434"/>
              <a:gd name="T15" fmla="*/ 165 h 2492"/>
              <a:gd name="T16" fmla="*/ 2213 w 3434"/>
              <a:gd name="T17" fmla="*/ 156 h 2492"/>
              <a:gd name="T18" fmla="*/ 777 w 3434"/>
              <a:gd name="T19" fmla="*/ 147 h 2492"/>
              <a:gd name="T20" fmla="*/ 631 w 3434"/>
              <a:gd name="T21" fmla="*/ 208 h 2492"/>
              <a:gd name="T22" fmla="*/ 502 w 3434"/>
              <a:gd name="T23" fmla="*/ 259 h 2492"/>
              <a:gd name="T24" fmla="*/ 450 w 3434"/>
              <a:gd name="T25" fmla="*/ 293 h 2492"/>
              <a:gd name="T26" fmla="*/ 373 w 3434"/>
              <a:gd name="T27" fmla="*/ 336 h 2492"/>
              <a:gd name="T28" fmla="*/ 296 w 3434"/>
              <a:gd name="T29" fmla="*/ 371 h 2492"/>
              <a:gd name="T30" fmla="*/ 279 w 3434"/>
              <a:gd name="T31" fmla="*/ 397 h 2492"/>
              <a:gd name="T32" fmla="*/ 253 w 3434"/>
              <a:gd name="T33" fmla="*/ 414 h 2492"/>
              <a:gd name="T34" fmla="*/ 210 w 3434"/>
              <a:gd name="T35" fmla="*/ 457 h 2492"/>
              <a:gd name="T36" fmla="*/ 132 w 3434"/>
              <a:gd name="T37" fmla="*/ 543 h 2492"/>
              <a:gd name="T38" fmla="*/ 89 w 3434"/>
              <a:gd name="T39" fmla="*/ 594 h 2492"/>
              <a:gd name="T40" fmla="*/ 81 w 3434"/>
              <a:gd name="T41" fmla="*/ 629 h 2492"/>
              <a:gd name="T42" fmla="*/ 21 w 3434"/>
              <a:gd name="T43" fmla="*/ 766 h 2492"/>
              <a:gd name="T44" fmla="*/ 72 w 3434"/>
              <a:gd name="T45" fmla="*/ 1557 h 2492"/>
              <a:gd name="T46" fmla="*/ 107 w 3434"/>
              <a:gd name="T47" fmla="*/ 1669 h 2492"/>
              <a:gd name="T48" fmla="*/ 150 w 3434"/>
              <a:gd name="T49" fmla="*/ 1772 h 2492"/>
              <a:gd name="T50" fmla="*/ 201 w 3434"/>
              <a:gd name="T51" fmla="*/ 1875 h 2492"/>
              <a:gd name="T52" fmla="*/ 304 w 3434"/>
              <a:gd name="T53" fmla="*/ 2056 h 2492"/>
              <a:gd name="T54" fmla="*/ 347 w 3434"/>
              <a:gd name="T55" fmla="*/ 2116 h 2492"/>
              <a:gd name="T56" fmla="*/ 545 w 3434"/>
              <a:gd name="T57" fmla="*/ 2279 h 2492"/>
              <a:gd name="T58" fmla="*/ 648 w 3434"/>
              <a:gd name="T59" fmla="*/ 2331 h 2492"/>
              <a:gd name="T60" fmla="*/ 1009 w 3434"/>
              <a:gd name="T61" fmla="*/ 2357 h 2492"/>
              <a:gd name="T62" fmla="*/ 1130 w 3434"/>
              <a:gd name="T63" fmla="*/ 2374 h 2492"/>
              <a:gd name="T64" fmla="*/ 1465 w 3434"/>
              <a:gd name="T65" fmla="*/ 2426 h 2492"/>
              <a:gd name="T66" fmla="*/ 2213 w 3434"/>
              <a:gd name="T67" fmla="*/ 2391 h 2492"/>
              <a:gd name="T68" fmla="*/ 2307 w 3434"/>
              <a:gd name="T69" fmla="*/ 2365 h 2492"/>
              <a:gd name="T70" fmla="*/ 2342 w 3434"/>
              <a:gd name="T71" fmla="*/ 2340 h 2492"/>
              <a:gd name="T72" fmla="*/ 2411 w 3434"/>
              <a:gd name="T73" fmla="*/ 2331 h 2492"/>
              <a:gd name="T74" fmla="*/ 2514 w 3434"/>
              <a:gd name="T75" fmla="*/ 2297 h 2492"/>
              <a:gd name="T76" fmla="*/ 2565 w 3434"/>
              <a:gd name="T77" fmla="*/ 2279 h 2492"/>
              <a:gd name="T78" fmla="*/ 2617 w 3434"/>
              <a:gd name="T79" fmla="*/ 2245 h 2492"/>
              <a:gd name="T80" fmla="*/ 2668 w 3434"/>
              <a:gd name="T81" fmla="*/ 2228 h 2492"/>
              <a:gd name="T82" fmla="*/ 2840 w 3434"/>
              <a:gd name="T83" fmla="*/ 2142 h 2492"/>
              <a:gd name="T84" fmla="*/ 2961 w 3434"/>
              <a:gd name="T85" fmla="*/ 2082 h 2492"/>
              <a:gd name="T86" fmla="*/ 3012 w 3434"/>
              <a:gd name="T87" fmla="*/ 2039 h 2492"/>
              <a:gd name="T88" fmla="*/ 3030 w 3434"/>
              <a:gd name="T89" fmla="*/ 2013 h 2492"/>
              <a:gd name="T90" fmla="*/ 3133 w 3434"/>
              <a:gd name="T91" fmla="*/ 1936 h 2492"/>
              <a:gd name="T92" fmla="*/ 3227 w 3434"/>
              <a:gd name="T93" fmla="*/ 1858 h 2492"/>
              <a:gd name="T94" fmla="*/ 3244 w 3434"/>
              <a:gd name="T95" fmla="*/ 1832 h 2492"/>
              <a:gd name="T96" fmla="*/ 3279 w 3434"/>
              <a:gd name="T97" fmla="*/ 1815 h 2492"/>
              <a:gd name="T98" fmla="*/ 3296 w 3434"/>
              <a:gd name="T99" fmla="*/ 1746 h 2492"/>
              <a:gd name="T100" fmla="*/ 3373 w 3434"/>
              <a:gd name="T101" fmla="*/ 1574 h 2492"/>
              <a:gd name="T102" fmla="*/ 3399 w 3434"/>
              <a:gd name="T103" fmla="*/ 1377 h 2492"/>
              <a:gd name="T104" fmla="*/ 3408 w 3434"/>
              <a:gd name="T105" fmla="*/ 1102 h 2492"/>
              <a:gd name="T106" fmla="*/ 3330 w 3434"/>
              <a:gd name="T107" fmla="*/ 801 h 2492"/>
              <a:gd name="T108" fmla="*/ 3287 w 3434"/>
              <a:gd name="T109" fmla="*/ 766 h 2492"/>
              <a:gd name="T110" fmla="*/ 3167 w 3434"/>
              <a:gd name="T111" fmla="*/ 646 h 2492"/>
              <a:gd name="T112" fmla="*/ 3116 w 3434"/>
              <a:gd name="T113" fmla="*/ 594 h 2492"/>
              <a:gd name="T114" fmla="*/ 3098 w 3434"/>
              <a:gd name="T115" fmla="*/ 577 h 2492"/>
              <a:gd name="T116" fmla="*/ 3081 w 3434"/>
              <a:gd name="T117" fmla="*/ 551 h 24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34"/>
              <a:gd name="T178" fmla="*/ 0 h 2492"/>
              <a:gd name="T179" fmla="*/ 3434 w 3434"/>
              <a:gd name="T180" fmla="*/ 2492 h 24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34" h="2492">
                <a:moveTo>
                  <a:pt x="3055" y="594"/>
                </a:moveTo>
                <a:cubicBezTo>
                  <a:pt x="3067" y="588"/>
                  <a:pt x="3086" y="589"/>
                  <a:pt x="3090" y="577"/>
                </a:cubicBezTo>
                <a:cubicBezTo>
                  <a:pt x="3099" y="550"/>
                  <a:pt x="3066" y="477"/>
                  <a:pt x="3055" y="457"/>
                </a:cubicBezTo>
                <a:cubicBezTo>
                  <a:pt x="3009" y="371"/>
                  <a:pt x="2912" y="351"/>
                  <a:pt x="2832" y="311"/>
                </a:cubicBezTo>
                <a:cubicBezTo>
                  <a:pt x="2804" y="281"/>
                  <a:pt x="2759" y="279"/>
                  <a:pt x="2720" y="268"/>
                </a:cubicBezTo>
                <a:cubicBezTo>
                  <a:pt x="2668" y="213"/>
                  <a:pt x="2490" y="212"/>
                  <a:pt x="2428" y="208"/>
                </a:cubicBezTo>
                <a:cubicBezTo>
                  <a:pt x="2406" y="200"/>
                  <a:pt x="2380" y="201"/>
                  <a:pt x="2359" y="190"/>
                </a:cubicBezTo>
                <a:cubicBezTo>
                  <a:pt x="2348" y="185"/>
                  <a:pt x="2345" y="168"/>
                  <a:pt x="2333" y="165"/>
                </a:cubicBezTo>
                <a:cubicBezTo>
                  <a:pt x="2294" y="156"/>
                  <a:pt x="2253" y="159"/>
                  <a:pt x="2213" y="156"/>
                </a:cubicBezTo>
                <a:cubicBezTo>
                  <a:pt x="1698" y="0"/>
                  <a:pt x="2130" y="121"/>
                  <a:pt x="777" y="147"/>
                </a:cubicBezTo>
                <a:cubicBezTo>
                  <a:pt x="723" y="148"/>
                  <a:pt x="680" y="195"/>
                  <a:pt x="631" y="208"/>
                </a:cubicBezTo>
                <a:cubicBezTo>
                  <a:pt x="593" y="233"/>
                  <a:pt x="545" y="242"/>
                  <a:pt x="502" y="259"/>
                </a:cubicBezTo>
                <a:cubicBezTo>
                  <a:pt x="441" y="320"/>
                  <a:pt x="509" y="260"/>
                  <a:pt x="450" y="293"/>
                </a:cubicBezTo>
                <a:cubicBezTo>
                  <a:pt x="362" y="342"/>
                  <a:pt x="432" y="318"/>
                  <a:pt x="373" y="336"/>
                </a:cubicBezTo>
                <a:cubicBezTo>
                  <a:pt x="350" y="361"/>
                  <a:pt x="329" y="362"/>
                  <a:pt x="296" y="371"/>
                </a:cubicBezTo>
                <a:cubicBezTo>
                  <a:pt x="290" y="380"/>
                  <a:pt x="286" y="390"/>
                  <a:pt x="279" y="397"/>
                </a:cubicBezTo>
                <a:cubicBezTo>
                  <a:pt x="272" y="404"/>
                  <a:pt x="260" y="406"/>
                  <a:pt x="253" y="414"/>
                </a:cubicBezTo>
                <a:cubicBezTo>
                  <a:pt x="211" y="463"/>
                  <a:pt x="263" y="439"/>
                  <a:pt x="210" y="457"/>
                </a:cubicBezTo>
                <a:cubicBezTo>
                  <a:pt x="197" y="496"/>
                  <a:pt x="166" y="521"/>
                  <a:pt x="132" y="543"/>
                </a:cubicBezTo>
                <a:cubicBezTo>
                  <a:pt x="120" y="562"/>
                  <a:pt x="100" y="575"/>
                  <a:pt x="89" y="594"/>
                </a:cubicBezTo>
                <a:cubicBezTo>
                  <a:pt x="83" y="604"/>
                  <a:pt x="84" y="618"/>
                  <a:pt x="81" y="629"/>
                </a:cubicBezTo>
                <a:cubicBezTo>
                  <a:pt x="66" y="679"/>
                  <a:pt x="50" y="723"/>
                  <a:pt x="21" y="766"/>
                </a:cubicBezTo>
                <a:cubicBezTo>
                  <a:pt x="26" y="1195"/>
                  <a:pt x="0" y="1264"/>
                  <a:pt x="72" y="1557"/>
                </a:cubicBezTo>
                <a:cubicBezTo>
                  <a:pt x="82" y="1599"/>
                  <a:pt x="82" y="1633"/>
                  <a:pt x="107" y="1669"/>
                </a:cubicBezTo>
                <a:cubicBezTo>
                  <a:pt x="119" y="1709"/>
                  <a:pt x="128" y="1735"/>
                  <a:pt x="150" y="1772"/>
                </a:cubicBezTo>
                <a:cubicBezTo>
                  <a:pt x="160" y="1816"/>
                  <a:pt x="168" y="1844"/>
                  <a:pt x="201" y="1875"/>
                </a:cubicBezTo>
                <a:cubicBezTo>
                  <a:pt x="226" y="1937"/>
                  <a:pt x="267" y="2000"/>
                  <a:pt x="304" y="2056"/>
                </a:cubicBezTo>
                <a:cubicBezTo>
                  <a:pt x="348" y="2123"/>
                  <a:pt x="295" y="2080"/>
                  <a:pt x="347" y="2116"/>
                </a:cubicBezTo>
                <a:cubicBezTo>
                  <a:pt x="375" y="2198"/>
                  <a:pt x="474" y="2244"/>
                  <a:pt x="545" y="2279"/>
                </a:cubicBezTo>
                <a:cubicBezTo>
                  <a:pt x="565" y="2310"/>
                  <a:pt x="609" y="2328"/>
                  <a:pt x="648" y="2331"/>
                </a:cubicBezTo>
                <a:cubicBezTo>
                  <a:pt x="935" y="2351"/>
                  <a:pt x="815" y="2341"/>
                  <a:pt x="1009" y="2357"/>
                </a:cubicBezTo>
                <a:cubicBezTo>
                  <a:pt x="1073" y="2377"/>
                  <a:pt x="1000" y="2356"/>
                  <a:pt x="1130" y="2374"/>
                </a:cubicBezTo>
                <a:cubicBezTo>
                  <a:pt x="1242" y="2389"/>
                  <a:pt x="1352" y="2410"/>
                  <a:pt x="1465" y="2426"/>
                </a:cubicBezTo>
                <a:cubicBezTo>
                  <a:pt x="1681" y="2492"/>
                  <a:pt x="1976" y="2441"/>
                  <a:pt x="2213" y="2391"/>
                </a:cubicBezTo>
                <a:cubicBezTo>
                  <a:pt x="2280" y="2347"/>
                  <a:pt x="2181" y="2407"/>
                  <a:pt x="2307" y="2365"/>
                </a:cubicBezTo>
                <a:cubicBezTo>
                  <a:pt x="2321" y="2361"/>
                  <a:pt x="2328" y="2344"/>
                  <a:pt x="2342" y="2340"/>
                </a:cubicBezTo>
                <a:cubicBezTo>
                  <a:pt x="2364" y="2333"/>
                  <a:pt x="2388" y="2334"/>
                  <a:pt x="2411" y="2331"/>
                </a:cubicBezTo>
                <a:cubicBezTo>
                  <a:pt x="2459" y="2281"/>
                  <a:pt x="2413" y="2317"/>
                  <a:pt x="2514" y="2297"/>
                </a:cubicBezTo>
                <a:cubicBezTo>
                  <a:pt x="2532" y="2293"/>
                  <a:pt x="2565" y="2279"/>
                  <a:pt x="2565" y="2279"/>
                </a:cubicBezTo>
                <a:cubicBezTo>
                  <a:pt x="2587" y="2258"/>
                  <a:pt x="2583" y="2259"/>
                  <a:pt x="2617" y="2245"/>
                </a:cubicBezTo>
                <a:cubicBezTo>
                  <a:pt x="2634" y="2238"/>
                  <a:pt x="2668" y="2228"/>
                  <a:pt x="2668" y="2228"/>
                </a:cubicBezTo>
                <a:cubicBezTo>
                  <a:pt x="2728" y="2183"/>
                  <a:pt x="2769" y="2160"/>
                  <a:pt x="2840" y="2142"/>
                </a:cubicBezTo>
                <a:cubicBezTo>
                  <a:pt x="2883" y="2113"/>
                  <a:pt x="2910" y="2094"/>
                  <a:pt x="2961" y="2082"/>
                </a:cubicBezTo>
                <a:cubicBezTo>
                  <a:pt x="3001" y="2020"/>
                  <a:pt x="2949" y="2091"/>
                  <a:pt x="3012" y="2039"/>
                </a:cubicBezTo>
                <a:cubicBezTo>
                  <a:pt x="3020" y="2032"/>
                  <a:pt x="3023" y="2020"/>
                  <a:pt x="3030" y="2013"/>
                </a:cubicBezTo>
                <a:cubicBezTo>
                  <a:pt x="3063" y="1980"/>
                  <a:pt x="3089" y="1953"/>
                  <a:pt x="3133" y="1936"/>
                </a:cubicBezTo>
                <a:cubicBezTo>
                  <a:pt x="3160" y="1907"/>
                  <a:pt x="3194" y="1880"/>
                  <a:pt x="3227" y="1858"/>
                </a:cubicBezTo>
                <a:cubicBezTo>
                  <a:pt x="3233" y="1849"/>
                  <a:pt x="3236" y="1839"/>
                  <a:pt x="3244" y="1832"/>
                </a:cubicBezTo>
                <a:cubicBezTo>
                  <a:pt x="3254" y="1824"/>
                  <a:pt x="3272" y="1826"/>
                  <a:pt x="3279" y="1815"/>
                </a:cubicBezTo>
                <a:cubicBezTo>
                  <a:pt x="3291" y="1795"/>
                  <a:pt x="3288" y="1768"/>
                  <a:pt x="3296" y="1746"/>
                </a:cubicBezTo>
                <a:cubicBezTo>
                  <a:pt x="3317" y="1686"/>
                  <a:pt x="3338" y="1627"/>
                  <a:pt x="3373" y="1574"/>
                </a:cubicBezTo>
                <a:cubicBezTo>
                  <a:pt x="3382" y="1508"/>
                  <a:pt x="3384" y="1441"/>
                  <a:pt x="3399" y="1377"/>
                </a:cubicBezTo>
                <a:cubicBezTo>
                  <a:pt x="3402" y="1285"/>
                  <a:pt x="3408" y="1194"/>
                  <a:pt x="3408" y="1102"/>
                </a:cubicBezTo>
                <a:cubicBezTo>
                  <a:pt x="3408" y="894"/>
                  <a:pt x="3434" y="905"/>
                  <a:pt x="3330" y="801"/>
                </a:cubicBezTo>
                <a:cubicBezTo>
                  <a:pt x="3290" y="761"/>
                  <a:pt x="3339" y="784"/>
                  <a:pt x="3287" y="766"/>
                </a:cubicBezTo>
                <a:cubicBezTo>
                  <a:pt x="3247" y="726"/>
                  <a:pt x="3208" y="683"/>
                  <a:pt x="3167" y="646"/>
                </a:cubicBezTo>
                <a:cubicBezTo>
                  <a:pt x="3149" y="630"/>
                  <a:pt x="3133" y="611"/>
                  <a:pt x="3116" y="594"/>
                </a:cubicBezTo>
                <a:cubicBezTo>
                  <a:pt x="3110" y="588"/>
                  <a:pt x="3098" y="577"/>
                  <a:pt x="3098" y="577"/>
                </a:cubicBezTo>
                <a:cubicBezTo>
                  <a:pt x="3089" y="548"/>
                  <a:pt x="3099" y="551"/>
                  <a:pt x="3081" y="551"/>
                </a:cubicBezTo>
              </a:path>
            </a:pathLst>
          </a:cu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lue hills"/>
          <p:cNvPicPr>
            <a:picLocks noChangeAspect="1" noChangeArrowheads="1"/>
          </p:cNvPicPr>
          <p:nvPr/>
        </p:nvPicPr>
        <p:blipFill>
          <a:blip r:embed="rId4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352800"/>
            <a:ext cx="4038600" cy="3505200"/>
            <a:chOff x="6381" y="11704"/>
            <a:chExt cx="4616" cy="3675"/>
          </a:xfrm>
        </p:grpSpPr>
        <p:pic>
          <p:nvPicPr>
            <p:cNvPr id="31763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76800" y="0"/>
            <a:ext cx="4038600" cy="3505200"/>
            <a:chOff x="6381" y="11704"/>
            <a:chExt cx="4616" cy="3675"/>
          </a:xfrm>
        </p:grpSpPr>
        <p:pic>
          <p:nvPicPr>
            <p:cNvPr id="31759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495800" y="3352800"/>
            <a:ext cx="4038600" cy="3505200"/>
            <a:chOff x="6381" y="11704"/>
            <a:chExt cx="4616" cy="3675"/>
          </a:xfrm>
        </p:grpSpPr>
        <p:pic>
          <p:nvPicPr>
            <p:cNvPr id="31755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9" name="WordArt 29"/>
          <p:cNvSpPr>
            <a:spLocks noChangeArrowheads="1" noChangeShapeType="1" noTextEdit="1"/>
          </p:cNvSpPr>
          <p:nvPr/>
        </p:nvSpPr>
        <p:spPr bwMode="auto">
          <a:xfrm rot="-1297962">
            <a:off x="450703" y="727994"/>
            <a:ext cx="4756486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Củng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cố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</p:txBody>
      </p:sp>
      <p:sp>
        <p:nvSpPr>
          <p:cNvPr id="40992" name="WordArt 32"/>
          <p:cNvSpPr>
            <a:spLocks noChangeArrowheads="1" noChangeShapeType="1" noTextEdit="1"/>
          </p:cNvSpPr>
          <p:nvPr/>
        </p:nvSpPr>
        <p:spPr bwMode="auto">
          <a:xfrm>
            <a:off x="5867400" y="54102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7</a:t>
            </a:r>
          </a:p>
        </p:txBody>
      </p:sp>
      <p:sp>
        <p:nvSpPr>
          <p:cNvPr id="40993" name="WordArt 33"/>
          <p:cNvSpPr>
            <a:spLocks noChangeArrowheads="1" noChangeShapeType="1" noTextEdit="1"/>
          </p:cNvSpPr>
          <p:nvPr/>
        </p:nvSpPr>
        <p:spPr bwMode="auto">
          <a:xfrm>
            <a:off x="6248400" y="19812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8</a:t>
            </a:r>
          </a:p>
        </p:txBody>
      </p:sp>
      <p:sp>
        <p:nvSpPr>
          <p:cNvPr id="40994" name="WordArt 34"/>
          <p:cNvSpPr>
            <a:spLocks noChangeArrowheads="1" noChangeShapeType="1" noTextEdit="1"/>
          </p:cNvSpPr>
          <p:nvPr/>
        </p:nvSpPr>
        <p:spPr bwMode="auto">
          <a:xfrm>
            <a:off x="1371600" y="53340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6</a:t>
            </a:r>
          </a:p>
        </p:txBody>
      </p:sp>
      <p:pic>
        <p:nvPicPr>
          <p:cNvPr id="40995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9413" fill="hold"/>
                                        <p:tgtEl>
                                          <p:spTgt spid="40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5"/>
                </p:tgtEl>
              </p:cMediaNode>
            </p:audio>
          </p:childTnLst>
        </p:cTn>
      </p:par>
    </p:tnLst>
    <p:bldLst>
      <p:bldP spid="40989" grpId="0" animBg="1"/>
      <p:bldP spid="40989" grpId="1" animBg="1"/>
      <p:bldP spid="40992" grpId="0" animBg="1"/>
      <p:bldP spid="40992" grpId="1" animBg="1"/>
      <p:bldP spid="40993" grpId="0" animBg="1"/>
      <p:bldP spid="40993" grpId="1" animBg="1"/>
      <p:bldP spid="40994" grpId="0" animBg="1"/>
      <p:bldP spid="409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5791201" cy="3627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14"/>
              </a:avLst>
            </a:prstTxWarp>
          </a:bodyPr>
          <a:lstStyle/>
          <a:p>
            <a:pPr algn="ctr"/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8196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8198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8200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02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295400" y="2438400"/>
            <a:ext cx="670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Con gì sống ở trong hang,</a:t>
            </a:r>
          </a:p>
          <a:p>
            <a:pPr algn="ctr"/>
            <a:r>
              <a:rPr lang="en-US" sz="4000">
                <a:solidFill>
                  <a:srgbClr val="0000FF"/>
                </a:solidFill>
              </a:rPr>
              <a:t>Hai càng tám cẳng bò ngang cả đời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76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3352800" y="4800600"/>
            <a:ext cx="1371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3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34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3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35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3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3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3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1268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1270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1273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274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371600" y="1524000"/>
            <a:ext cx="6705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Con gì có vẩy có vây.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Không đi trên cạn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Mà bơi dưới hồ?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  <p:bldLst>
      <p:bldP spid="297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197</Words>
  <Application>Microsoft Office PowerPoint</Application>
  <PresentationFormat>On-screen Show (4:3)</PresentationFormat>
  <Paragraphs>76</Paragraphs>
  <Slides>31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.VnArabia</vt:lpstr>
      <vt:lpstr>.VnArial</vt:lpstr>
      <vt:lpstr>.VnAristote</vt:lpstr>
      <vt:lpstr>.VnAvant</vt:lpstr>
      <vt:lpstr>Arial</vt:lpstr>
      <vt:lpstr>Arial Black</vt:lpstr>
      <vt:lpstr>Calibri</vt:lpstr>
      <vt:lpstr>Comic Sans MS</vt:lpstr>
      <vt:lpstr>Gill Sans MT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NGỌC HƯỜNG</cp:lastModifiedBy>
  <cp:revision>30</cp:revision>
  <dcterms:created xsi:type="dcterms:W3CDTF">2018-09-21T06:31:45Z</dcterms:created>
  <dcterms:modified xsi:type="dcterms:W3CDTF">2023-12-26T14:47:12Z</dcterms:modified>
</cp:coreProperties>
</file>