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08" r:id="rId4"/>
    <p:sldId id="309" r:id="rId5"/>
    <p:sldId id="263" r:id="rId6"/>
    <p:sldId id="316" r:id="rId7"/>
    <p:sldId id="317" r:id="rId8"/>
    <p:sldId id="310" r:id="rId9"/>
    <p:sldId id="314" r:id="rId10"/>
    <p:sldId id="313" r:id="rId11"/>
    <p:sldId id="272" r:id="rId12"/>
    <p:sldId id="273" r:id="rId13"/>
    <p:sldId id="275" r:id="rId14"/>
    <p:sldId id="276" r:id="rId15"/>
    <p:sldId id="282" r:id="rId16"/>
    <p:sldId id="296" r:id="rId17"/>
    <p:sldId id="297" r:id="rId18"/>
    <p:sldId id="298" r:id="rId19"/>
    <p:sldId id="299" r:id="rId20"/>
    <p:sldId id="300" r:id="rId21"/>
    <p:sldId id="301" r:id="rId22"/>
    <p:sldId id="289" r:id="rId23"/>
    <p:sldId id="290" r:id="rId24"/>
    <p:sldId id="291" r:id="rId25"/>
    <p:sldId id="318" r:id="rId26"/>
    <p:sldId id="305" r:id="rId27"/>
    <p:sldId id="315" r:id="rId28"/>
    <p:sldId id="293" r:id="rId29"/>
    <p:sldId id="302" r:id="rId30"/>
    <p:sldId id="30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98450" autoAdjust="0"/>
  </p:normalViewPr>
  <p:slideViewPr>
    <p:cSldViewPr>
      <p:cViewPr varScale="1">
        <p:scale>
          <a:sx n="73" d="100"/>
          <a:sy n="73" d="100"/>
        </p:scale>
        <p:origin x="12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02983-E8AA-4C40-B197-F21B315D888C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E4448-3C83-45A4-95BD-9AAB75F4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CF532C-4AC3-4A91-95AB-A79777BA77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E4448-3C83-45A4-95BD-9AAB75F4C27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CF532C-4AC3-4A91-95AB-A79777BA77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CF532C-4AC3-4A91-95AB-A79777BA77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CF532C-4AC3-4A91-95AB-A79777BA77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CF532C-4AC3-4A91-95AB-A79777BA77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D4A7E-0670-49FB-8788-EE95BD363208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3.wav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H&#192;\TH&#416;%20CH&#218;%20H&#7842;I%20QU&#194;N\NH&#7840;C%20H&#7842;I%20QU&#194;N\Am_thanh_thien_nhien_-_Song_bien.mp3" TargetMode="External"/><Relationship Id="rId1" Type="http://schemas.openxmlformats.org/officeDocument/2006/relationships/audio" Target="file:///D:\HA\VI%20NG&#7884;C%20H&#192;%202012-2013\C&#193;C%20CH&#7910;%20&#272;&#7872;%202012-2013\C&#272;%20NGH&#7872;%20NGHI&#7878;P%20.%20PH&#7908;\NH&#7840;C%20H&#7842;I%20QU&#194;N\Am_thanh_thien_nhien_-_Song_bien.mp3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nh&#7841;c%20m&#7903;%20&#273;&#7847;u.mp3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audio" Target="../media/audio1.wav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V.A%20&#8211;%20Ch&#250;%20H&#7843;i%20Qu&#226;n.mp3" TargetMode="External"/><Relationship Id="rId6" Type="http://schemas.openxmlformats.org/officeDocument/2006/relationships/image" Target="../media/image34.wmf"/><Relationship Id="rId5" Type="http://schemas.openxmlformats.org/officeDocument/2006/relationships/image" Target="../media/image18.gif"/><Relationship Id="rId10" Type="http://schemas.openxmlformats.org/officeDocument/2006/relationships/image" Target="../media/image38.png"/><Relationship Id="rId4" Type="http://schemas.openxmlformats.org/officeDocument/2006/relationships/image" Target="../media/image33.gif"/><Relationship Id="rId9" Type="http://schemas.openxmlformats.org/officeDocument/2006/relationships/image" Target="../media/image3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audio" Target="../media/audio1.wav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Chungtoilachiensi-HopCa_f5fg.mp3" TargetMode="External"/><Relationship Id="rId6" Type="http://schemas.openxmlformats.org/officeDocument/2006/relationships/image" Target="../media/image34.wmf"/><Relationship Id="rId5" Type="http://schemas.openxmlformats.org/officeDocument/2006/relationships/image" Target="../media/image18.gif"/><Relationship Id="rId4" Type="http://schemas.openxmlformats.org/officeDocument/2006/relationships/image" Target="../media/image33.gif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nhac\Bond%20&#8211;%20Victory.mp3" TargetMode="External"/><Relationship Id="rId6" Type="http://schemas.openxmlformats.org/officeDocument/2006/relationships/hyperlink" Target="http://s266.photobucket.com/albums/ii277/babybao_iloveu/Dividers/?action=view&amp;current=tulipsrosesDividerBar.gif" TargetMode="External"/><Relationship Id="rId5" Type="http://schemas.openxmlformats.org/officeDocument/2006/relationships/image" Target="../media/image40.gif"/><Relationship Id="rId4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gif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image" Target="../media/image18.gif"/><Relationship Id="rId12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slide" Target="slide10.xml"/><Relationship Id="rId5" Type="http://schemas.openxmlformats.org/officeDocument/2006/relationships/image" Target="../media/image16.gif"/><Relationship Id="rId10" Type="http://schemas.openxmlformats.org/officeDocument/2006/relationships/slide" Target="slide9.xml"/><Relationship Id="rId4" Type="http://schemas.openxmlformats.org/officeDocument/2006/relationships/image" Target="../media/image15.wmf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hình powpoin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91" y="0"/>
            <a:ext cx="9155783" cy="6858000"/>
          </a:xfrm>
          <a:prstGeom prst="rect">
            <a:avLst/>
          </a:prstGeom>
          <a:noFill/>
        </p:spPr>
      </p:pic>
      <p:pic>
        <p:nvPicPr>
          <p:cNvPr id="5" name="Picture 3" descr="D:\hình powpoin\804269fq279eqdx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9850" y="0"/>
            <a:ext cx="9213850" cy="6858000"/>
          </a:xfrm>
          <a:prstGeom prst="rect">
            <a:avLst/>
          </a:prstGeom>
          <a:noFill/>
        </p:spPr>
      </p:pic>
      <p:pic>
        <p:nvPicPr>
          <p:cNvPr id="6" name="Picture 3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9470840">
            <a:off x="266379" y="310169"/>
            <a:ext cx="1517650" cy="1403350"/>
          </a:xfrm>
          <a:prstGeom prst="rect">
            <a:avLst/>
          </a:prstGeom>
          <a:noFill/>
        </p:spPr>
      </p:pic>
      <p:pic>
        <p:nvPicPr>
          <p:cNvPr id="7" name="Picture 3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360345">
            <a:off x="7353497" y="169632"/>
            <a:ext cx="1517650" cy="14033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600200" y="0"/>
            <a:ext cx="546072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Phòng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GD &amp; ĐT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Thị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Xã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Buôn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hồ</a:t>
            </a:r>
            <a:endParaRPr lang="en-US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: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Lá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524000"/>
            <a:ext cx="701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Nghề nghiệp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Nghề miền biển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tác phẩm văn học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 “Chú hải quân”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5-6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SG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SG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SG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SG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30-35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SG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/1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/2023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ruong-sa-5-1345773982_480x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5-Point Star 2">
            <a:hlinkClick r:id="rId3" action="ppaction://hlinksldjump"/>
          </p:cNvPr>
          <p:cNvSpPr/>
          <p:nvPr/>
        </p:nvSpPr>
        <p:spPr>
          <a:xfrm>
            <a:off x="7772400" y="5638800"/>
            <a:ext cx="1143000" cy="914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3429000" y="6143625"/>
            <a:ext cx="2071688" cy="501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vi-VN" sz="3000" b="1" smtClean="0">
              <a:solidFill>
                <a:srgbClr val="002060"/>
              </a:solidFill>
            </a:endParaRPr>
          </a:p>
        </p:txBody>
      </p:sp>
      <p:pic>
        <p:nvPicPr>
          <p:cNvPr id="4099" name="Picture 5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5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134" y="152400"/>
            <a:ext cx="1905266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6" descr="4B3719F2663C4C139ADBA43FE6AA22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5325" y="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7" descr="4B3719F2663C4C139ADBA43FE6AA22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43840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8" descr="POINSET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5181600"/>
            <a:ext cx="1695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Content Placeholder 13"/>
          <p:cNvSpPr>
            <a:spLocks noGrp="1"/>
          </p:cNvSpPr>
          <p:nvPr>
            <p:ph idx="1"/>
          </p:nvPr>
        </p:nvSpPr>
        <p:spPr>
          <a:xfrm>
            <a:off x="1785938" y="5286375"/>
            <a:ext cx="5829300" cy="5540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vi-VN" smtClean="0"/>
          </a:p>
        </p:txBody>
      </p:sp>
      <p:sp>
        <p:nvSpPr>
          <p:cNvPr id="4110" name="AutoShape 17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AutoShape 19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0" y="0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743200" y="1981200"/>
            <a:ext cx="366754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vi-VN" sz="3200" dirty="0" smtClean="0">
                <a:solidFill>
                  <a:srgbClr val="002060"/>
                </a:solidFill>
              </a:rPr>
              <a:t>BÀI THƠ TÊN GÌ ?</a:t>
            </a:r>
            <a:endParaRPr kumimoji="0" lang="vi-VN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838200"/>
            <a:ext cx="310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CÂU HỎI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3429000" y="6143625"/>
            <a:ext cx="2071688" cy="501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vi-VN" sz="3000" b="1" smtClean="0">
              <a:solidFill>
                <a:srgbClr val="002060"/>
              </a:solidFill>
            </a:endParaRPr>
          </a:p>
        </p:txBody>
      </p:sp>
      <p:pic>
        <p:nvPicPr>
          <p:cNvPr id="4099" name="Picture 5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5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134" y="152400"/>
            <a:ext cx="1905266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6" descr="4B3719F2663C4C139ADBA43FE6AA22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5325" y="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7" descr="4B3719F2663C4C139ADBA43FE6AA22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43840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8" descr="POINSET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5181600"/>
            <a:ext cx="1695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Content Placeholder 13"/>
          <p:cNvSpPr>
            <a:spLocks noGrp="1"/>
          </p:cNvSpPr>
          <p:nvPr>
            <p:ph idx="1"/>
          </p:nvPr>
        </p:nvSpPr>
        <p:spPr>
          <a:xfrm>
            <a:off x="1785938" y="5286375"/>
            <a:ext cx="5829300" cy="5540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vi-VN" smtClean="0"/>
          </a:p>
        </p:txBody>
      </p:sp>
      <p:sp>
        <p:nvSpPr>
          <p:cNvPr id="4110" name="AutoShape 17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AutoShape 19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0" y="0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00400" y="1676400"/>
            <a:ext cx="471795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Bài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thơ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CHÚ</a:t>
            </a:r>
            <a:r>
              <a:rPr kumimoji="0" lang="vi-VN" sz="3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HẢI QUÂN</a:t>
            </a:r>
            <a:endParaRPr kumimoji="0" lang="vi-VN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838200"/>
            <a:ext cx="2826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ĐÁP ÁN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9" name="Picture 4" descr="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2815750"/>
            <a:ext cx="5105400" cy="345455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3429000" y="6143625"/>
            <a:ext cx="2071688" cy="501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vi-VN" sz="3000" b="1" smtClean="0">
              <a:solidFill>
                <a:srgbClr val="002060"/>
              </a:solidFill>
            </a:endParaRPr>
          </a:p>
        </p:txBody>
      </p:sp>
      <p:pic>
        <p:nvPicPr>
          <p:cNvPr id="4099" name="Picture 5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5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134" y="152400"/>
            <a:ext cx="1905266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6" descr="4B3719F2663C4C139ADBA43FE6AA22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5325" y="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7" descr="4B3719F2663C4C139ADBA43FE6AA22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43840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8" descr="POINSET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5181600"/>
            <a:ext cx="1695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Content Placeholder 13"/>
          <p:cNvSpPr>
            <a:spLocks noGrp="1"/>
          </p:cNvSpPr>
          <p:nvPr>
            <p:ph idx="1"/>
          </p:nvPr>
        </p:nvSpPr>
        <p:spPr>
          <a:xfrm>
            <a:off x="1785938" y="5286375"/>
            <a:ext cx="5829300" cy="5540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vi-VN" smtClean="0"/>
          </a:p>
        </p:txBody>
      </p:sp>
      <p:sp>
        <p:nvSpPr>
          <p:cNvPr id="4110" name="AutoShape 17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AutoShape 19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0" y="0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743200" y="1981200"/>
            <a:ext cx="585865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vi-VN" sz="3200" dirty="0" smtClean="0">
                <a:solidFill>
                  <a:srgbClr val="002060"/>
                </a:solidFill>
              </a:rPr>
              <a:t>TÁC GiẢ BÀI THƠ NÀY LÀ AI?</a:t>
            </a:r>
            <a:endParaRPr kumimoji="0" lang="vi-VN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838200"/>
            <a:ext cx="310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CÂU HỎI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3429000" y="6143625"/>
            <a:ext cx="2071688" cy="501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vi-VN" sz="3000" b="1" smtClean="0">
              <a:solidFill>
                <a:srgbClr val="002060"/>
              </a:solidFill>
            </a:endParaRPr>
          </a:p>
        </p:txBody>
      </p:sp>
      <p:pic>
        <p:nvPicPr>
          <p:cNvPr id="4099" name="Picture 5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5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134" y="152400"/>
            <a:ext cx="1905266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6" descr="4B3719F2663C4C139ADBA43FE6AA22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5325" y="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7" descr="4B3719F2663C4C139ADBA43FE6AA22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43840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8" descr="POINSET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5181600"/>
            <a:ext cx="1695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Content Placeholder 13"/>
          <p:cNvSpPr>
            <a:spLocks noGrp="1"/>
          </p:cNvSpPr>
          <p:nvPr>
            <p:ph idx="1"/>
          </p:nvPr>
        </p:nvSpPr>
        <p:spPr>
          <a:xfrm>
            <a:off x="1785938" y="5286375"/>
            <a:ext cx="5829300" cy="5540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vi-VN" smtClean="0"/>
          </a:p>
        </p:txBody>
      </p:sp>
      <p:sp>
        <p:nvSpPr>
          <p:cNvPr id="4110" name="AutoShape 17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AutoShape 19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0" y="0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743200" y="1981200"/>
            <a:ext cx="49936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Tác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giả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vân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Đài</a:t>
            </a:r>
            <a:endParaRPr kumimoji="0" lang="vi-VN" sz="13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838200"/>
            <a:ext cx="2826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ĐÁP ÁN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00200" y="1295400"/>
            <a:ext cx="4499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phần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thi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thứ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0347" y="2967335"/>
            <a:ext cx="4326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Chiến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sĩ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trổ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tài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70_3_bo-d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295400" y="6096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2286000" y="2286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676400" y="0"/>
            <a:ext cx="6248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Đứng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canh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canh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đêm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Ngoài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xa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hải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đảo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Kìa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bóng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Hải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quân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Dưới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trời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xanh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trứng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sáo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676400" y="6096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5257800" y="5638800"/>
            <a:ext cx="3886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Am_thanh_thien_nhien_-_Song_bi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1" descr="209417451393037586_XOzHPsGW_cx4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581400" y="381000"/>
            <a:ext cx="5943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Quân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thù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mà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ló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mặt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Biển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lớn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vùi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thây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5134" name="Am_thanh_thien_nhien_-_Song_bien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82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ruong-sa-5-1345773982_480x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953000" y="381000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Em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mong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ngày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khôn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lớn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hình powpoin\hinh-nen-powerpoint-de-thuong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629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381000"/>
            <a:ext cx="441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Hoạt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động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8229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MC giới thiệu trò chơi “chúng tôi là chiến sĩ</a:t>
            </a:r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”</a:t>
            </a:r>
            <a:endParaRPr lang="en-US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4" descr="D:\hình powpoin\th_p-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429000"/>
            <a:ext cx="2032000" cy="2438400"/>
          </a:xfrm>
          <a:prstGeom prst="rect">
            <a:avLst/>
          </a:prstGeom>
          <a:noFill/>
        </p:spPr>
      </p:pic>
      <p:pic>
        <p:nvPicPr>
          <p:cNvPr id="8" name="Picture 7" descr="D:\hình powpoin\animation_gif_anh_dong_powerpoint.vn_chim__263_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81000"/>
            <a:ext cx="1695450" cy="1356360"/>
          </a:xfrm>
          <a:prstGeom prst="rect">
            <a:avLst/>
          </a:prstGeom>
          <a:noFill/>
        </p:spPr>
      </p:pic>
      <p:pic>
        <p:nvPicPr>
          <p:cNvPr id="9" name="Picture 8" descr="D:\hình powpoin\732562ff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nhạc mở đầu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772400" y="20574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71_Con_Luan_Son_tau_do_bo_tong_hop_9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895600" y="381000"/>
            <a:ext cx="5867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vượt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sóng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ra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khơi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r"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Cũng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cầm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chắc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cây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súng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3003659-senkaku-dieungu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191000" y="45720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Giữ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lấy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biển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lấy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trời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905000"/>
            <a:ext cx="9017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 HẢI QUÂN LÀM NHIỆM VỤ GÌ ?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Káº¿t quáº£ hÃ¬nh áº£nh cho hÃ¬nh ná»n powerpoint Äáº¹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0357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2819400"/>
            <a:ext cx="82718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 CANH GÁC NHƯ THẾ NÀO?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891" y="0"/>
            <a:ext cx="9155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1219200"/>
            <a:ext cx="80409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BẠN NHỎ ƯỚC MƠ ĐiỀU GÌ?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209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 descr="796954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flipV="1">
            <a:off x="381000" y="304796"/>
            <a:ext cx="8610600" cy="6324603"/>
          </a:xfrm>
        </p:spPr>
      </p:pic>
      <p:sp>
        <p:nvSpPr>
          <p:cNvPr id="9" name="Rectangle 8"/>
          <p:cNvSpPr/>
          <p:nvPr/>
        </p:nvSpPr>
        <p:spPr>
          <a:xfrm>
            <a:off x="685800" y="2514600"/>
            <a:ext cx="746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- </a:t>
            </a:r>
            <a:r>
              <a:rPr lang="vi-VN" sz="3600" dirty="0" smtClean="0"/>
              <a:t>Từng đội đọc thi đua.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vi-VN" sz="3600" dirty="0" smtClean="0"/>
              <a:t>- Thi đọc nối tiếp từng câu thơ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vi-VN" sz="3600" dirty="0" smtClean="0"/>
              <a:t>- </a:t>
            </a:r>
            <a:r>
              <a:rPr lang="en-US" sz="3600" dirty="0" err="1" smtClean="0"/>
              <a:t>Cá</a:t>
            </a:r>
            <a:r>
              <a:rPr lang="en-US" sz="3600" dirty="0" smtClean="0"/>
              <a:t> </a:t>
            </a:r>
            <a:r>
              <a:rPr lang="vi-VN" sz="3600" dirty="0" smtClean="0"/>
              <a:t>nhân lên đọc thơ</a:t>
            </a:r>
            <a:endParaRPr lang="en-US" sz="36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891" y="0"/>
            <a:ext cx="9155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1219200"/>
            <a:ext cx="82895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Các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đội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hãy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đặt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tên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lại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cho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bài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thơ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52400"/>
            <a:ext cx="1682750" cy="2362200"/>
          </a:xfrm>
          <a:prstGeom prst="rect">
            <a:avLst/>
          </a:prstGeom>
          <a:noFill/>
        </p:spPr>
      </p:pic>
      <p:pic>
        <p:nvPicPr>
          <p:cNvPr id="5" name="Picture 6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4648200"/>
            <a:ext cx="1524000" cy="2209800"/>
          </a:xfrm>
          <a:prstGeom prst="rect">
            <a:avLst/>
          </a:prstGeom>
          <a:noFill/>
        </p:spPr>
      </p:pic>
      <p:pic>
        <p:nvPicPr>
          <p:cNvPr id="7" name="Picture 66" descr="b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04825" y="4495800"/>
            <a:ext cx="2514600" cy="2667000"/>
          </a:xfrm>
          <a:prstGeom prst="rect">
            <a:avLst/>
          </a:prstGeom>
          <a:noFill/>
        </p:spPr>
      </p:pic>
      <p:pic>
        <p:nvPicPr>
          <p:cNvPr id="8" name="Picture 67" descr="b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086600" y="-304800"/>
            <a:ext cx="2514600" cy="2743200"/>
          </a:xfrm>
          <a:prstGeom prst="rect">
            <a:avLst/>
          </a:prstGeom>
          <a:noFill/>
        </p:spPr>
      </p:pic>
      <p:pic>
        <p:nvPicPr>
          <p:cNvPr id="9" name="Picture 69" descr="Firewrk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533400"/>
            <a:ext cx="1676400" cy="1447800"/>
          </a:xfrm>
          <a:prstGeom prst="rect">
            <a:avLst/>
          </a:prstGeom>
          <a:noFill/>
        </p:spPr>
      </p:pic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</a:blip>
          <a:srcRect/>
          <a:stretch>
            <a:fillRect/>
          </a:stretch>
        </p:blipFill>
        <p:spPr bwMode="auto">
          <a:xfrm>
            <a:off x="2819400" y="49530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</a:blip>
          <a:srcRect/>
          <a:stretch>
            <a:fillRect/>
          </a:stretch>
        </p:blipFill>
        <p:spPr bwMode="auto">
          <a:xfrm>
            <a:off x="5410200" y="4572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2" descr="Firewrk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4953000"/>
            <a:ext cx="1219200" cy="1371600"/>
          </a:xfrm>
          <a:prstGeom prst="rect">
            <a:avLst/>
          </a:prstGeom>
          <a:noFill/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04800" y="609600"/>
            <a:ext cx="8408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err="1" smtClean="0"/>
              <a:t>Nghe</a:t>
            </a:r>
            <a:r>
              <a:rPr lang="en-US" sz="5400" dirty="0" smtClean="0"/>
              <a:t> </a:t>
            </a:r>
            <a:r>
              <a:rPr lang="en-US" sz="5400" dirty="0" err="1" smtClean="0"/>
              <a:t>bài</a:t>
            </a:r>
            <a:r>
              <a:rPr lang="en-US" sz="5400" dirty="0" smtClean="0"/>
              <a:t> </a:t>
            </a:r>
            <a:r>
              <a:rPr lang="en-US" sz="5400" dirty="0" err="1" smtClean="0"/>
              <a:t>hát</a:t>
            </a:r>
            <a:r>
              <a:rPr lang="en-US" sz="5400" dirty="0" smtClean="0"/>
              <a:t> “</a:t>
            </a:r>
            <a:r>
              <a:rPr lang="en-US" sz="5400" dirty="0" err="1" smtClean="0"/>
              <a:t>chú</a:t>
            </a:r>
            <a:r>
              <a:rPr lang="en-US" sz="5400" dirty="0" smtClean="0"/>
              <a:t> </a:t>
            </a:r>
            <a:r>
              <a:rPr lang="en-US" sz="5400" dirty="0" err="1" smtClean="0"/>
              <a:t>hải</a:t>
            </a:r>
            <a:r>
              <a:rPr lang="en-US" sz="5400" dirty="0" smtClean="0"/>
              <a:t> </a:t>
            </a:r>
            <a:r>
              <a:rPr lang="en-US" sz="5400" dirty="0" err="1" smtClean="0"/>
              <a:t>quân</a:t>
            </a:r>
            <a:r>
              <a:rPr lang="en-US" sz="5400" dirty="0" smtClean="0"/>
              <a:t>”</a:t>
            </a:r>
            <a:endParaRPr lang="en-US" sz="5400" dirty="0"/>
          </a:p>
        </p:txBody>
      </p:sp>
      <p:pic>
        <p:nvPicPr>
          <p:cNvPr id="15" name="Picture 6" descr="party_animals_e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76400" y="1905000"/>
            <a:ext cx="6477000" cy="4448848"/>
          </a:xfrm>
          <a:prstGeom prst="rect">
            <a:avLst/>
          </a:prstGeom>
          <a:noFill/>
        </p:spPr>
      </p:pic>
      <p:pic>
        <p:nvPicPr>
          <p:cNvPr id="16" name="V.A – Chú Hải Quâ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1981200" y="56388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574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Káº¿t quáº£ hÃ¬nh áº£nh cho hÃ¬nh ná»n powerpoint Äáº¹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0357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4600" y="1828800"/>
            <a:ext cx="44262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THI THỨ 3 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2819400"/>
            <a:ext cx="6705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THỬ SỨC CHIẾN SĨ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52400"/>
            <a:ext cx="1682750" cy="2362200"/>
          </a:xfrm>
          <a:prstGeom prst="rect">
            <a:avLst/>
          </a:prstGeom>
          <a:noFill/>
        </p:spPr>
      </p:pic>
      <p:pic>
        <p:nvPicPr>
          <p:cNvPr id="5" name="Picture 6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4648200"/>
            <a:ext cx="1524000" cy="2209800"/>
          </a:xfrm>
          <a:prstGeom prst="rect">
            <a:avLst/>
          </a:prstGeom>
          <a:noFill/>
        </p:spPr>
      </p:pic>
      <p:pic>
        <p:nvPicPr>
          <p:cNvPr id="7" name="Picture 66" descr="b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04825" y="4495800"/>
            <a:ext cx="2514600" cy="2667000"/>
          </a:xfrm>
          <a:prstGeom prst="rect">
            <a:avLst/>
          </a:prstGeom>
          <a:noFill/>
        </p:spPr>
      </p:pic>
      <p:pic>
        <p:nvPicPr>
          <p:cNvPr id="8" name="Picture 67" descr="b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086600" y="-304800"/>
            <a:ext cx="2514600" cy="2743200"/>
          </a:xfrm>
          <a:prstGeom prst="rect">
            <a:avLst/>
          </a:prstGeom>
          <a:noFill/>
        </p:spPr>
      </p:pic>
      <p:pic>
        <p:nvPicPr>
          <p:cNvPr id="9" name="Picture 69" descr="Firewrk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533400"/>
            <a:ext cx="1676400" cy="1447800"/>
          </a:xfrm>
          <a:prstGeom prst="rect">
            <a:avLst/>
          </a:prstGeom>
          <a:noFill/>
        </p:spPr>
      </p:pic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</a:blip>
          <a:srcRect/>
          <a:stretch>
            <a:fillRect/>
          </a:stretch>
        </p:blipFill>
        <p:spPr bwMode="auto">
          <a:xfrm>
            <a:off x="2819400" y="49530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</a:blip>
          <a:srcRect/>
          <a:stretch>
            <a:fillRect/>
          </a:stretch>
        </p:blipFill>
        <p:spPr bwMode="auto">
          <a:xfrm>
            <a:off x="5410200" y="457200"/>
            <a:ext cx="18065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2" descr="Firewrk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4953000"/>
            <a:ext cx="1219200" cy="1371600"/>
          </a:xfrm>
          <a:prstGeom prst="rect">
            <a:avLst/>
          </a:prstGeom>
          <a:noFill/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32808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vi-VN" sz="2800" b="1" dirty="0" smtClean="0">
                <a:latin typeface="+mj-lt"/>
              </a:rPr>
              <a:t>+ Cách chơi</a:t>
            </a:r>
            <a:r>
              <a:rPr lang="vi-VN" sz="2800" dirty="0" smtClean="0">
                <a:latin typeface="+mj-lt"/>
              </a:rPr>
              <a:t>: 3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vi-VN" sz="2800" b="1" dirty="0" smtClean="0">
                <a:latin typeface="+mj-lt"/>
              </a:rPr>
              <a:t>+ Luật chơi</a:t>
            </a:r>
            <a:r>
              <a:rPr lang="vi-VN" sz="2800" dirty="0" smtClean="0">
                <a:latin typeface="+mj-lt"/>
              </a:rPr>
              <a:t>: Mỗi 1 l</a:t>
            </a:r>
            <a:r>
              <a:rPr lang="en-US" sz="2800" dirty="0" err="1" smtClean="0">
                <a:latin typeface="+mj-lt"/>
              </a:rPr>
              <a:t>ầ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n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đội nào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Chungtoilachiensi-HopCa_f5f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6477000" y="381000"/>
            <a:ext cx="838200" cy="8382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24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hình powpoin\Margaritas-with-Lime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228600"/>
            <a:ext cx="9753600" cy="7315200"/>
          </a:xfrm>
          <a:prstGeom prst="rect">
            <a:avLst/>
          </a:prstGeom>
          <a:noFill/>
        </p:spPr>
      </p:pic>
      <p:pic>
        <p:nvPicPr>
          <p:cNvPr id="6" name="Picture 3" descr="D:\hình powpoin\1307 - Cop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2881842"/>
            <a:ext cx="1619250" cy="397615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152400" y="0"/>
            <a:ext cx="8988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Phần giới thiệu v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ề</a:t>
            </a:r>
            <a:r>
              <a:rPr lang="vi-V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3 đội thi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752600"/>
            <a:ext cx="5121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Đội cánh sóng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971800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Đội đảo xa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191000"/>
            <a:ext cx="4147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Đội gió biển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Trao</a:t>
            </a:r>
            <a:r>
              <a:rPr lang="en-US" dirty="0" smtClean="0"/>
              <a:t> </a:t>
            </a:r>
            <a:r>
              <a:rPr lang="en-US" dirty="0" err="1" smtClean="0"/>
              <a:t>quà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sĩ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676400" y="3429000"/>
            <a:ext cx="6019800" cy="2362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667000" y="4114800"/>
            <a:ext cx="403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Xin chân thành cảm ơn</a:t>
            </a:r>
            <a:endParaRPr lang="en-US" sz="3600" kern="10" dirty="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 flipH="1" flipV="1">
            <a:off x="0" y="0"/>
            <a:ext cx="1800225" cy="1565275"/>
            <a:chOff x="4368" y="2880"/>
            <a:chExt cx="1200" cy="1289"/>
          </a:xfrm>
        </p:grpSpPr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136" y="1565"/>
                </a:cxn>
                <a:cxn ang="0">
                  <a:pos x="269" y="1541"/>
                </a:cxn>
                <a:cxn ang="0">
                  <a:pos x="398" y="1500"/>
                </a:cxn>
                <a:cxn ang="0">
                  <a:pos x="521" y="1447"/>
                </a:cxn>
                <a:cxn ang="0">
                  <a:pos x="637" y="1382"/>
                </a:cxn>
                <a:cxn ang="0">
                  <a:pos x="748" y="1304"/>
                </a:cxn>
                <a:cxn ang="0">
                  <a:pos x="850" y="1213"/>
                </a:cxn>
                <a:cxn ang="0">
                  <a:pos x="946" y="1112"/>
                </a:cxn>
                <a:cxn ang="0">
                  <a:pos x="1032" y="999"/>
                </a:cxn>
                <a:cxn ang="0">
                  <a:pos x="1109" y="879"/>
                </a:cxn>
                <a:cxn ang="0">
                  <a:pos x="1176" y="749"/>
                </a:cxn>
                <a:cxn ang="0">
                  <a:pos x="1231" y="612"/>
                </a:cxn>
                <a:cxn ang="0">
                  <a:pos x="1276" y="468"/>
                </a:cxn>
                <a:cxn ang="0">
                  <a:pos x="1311" y="316"/>
                </a:cxn>
                <a:cxn ang="0">
                  <a:pos x="1331" y="160"/>
                </a:cxn>
                <a:cxn ang="0">
                  <a:pos x="1337" y="0"/>
                </a:cxn>
                <a:cxn ang="0">
                  <a:pos x="1245" y="0"/>
                </a:cxn>
                <a:cxn ang="0">
                  <a:pos x="1238" y="149"/>
                </a:cxn>
                <a:cxn ang="0">
                  <a:pos x="1221" y="297"/>
                </a:cxn>
                <a:cxn ang="0">
                  <a:pos x="1189" y="436"/>
                </a:cxn>
                <a:cxn ang="0">
                  <a:pos x="1148" y="570"/>
                </a:cxn>
                <a:cxn ang="0">
                  <a:pos x="1094" y="698"/>
                </a:cxn>
                <a:cxn ang="0">
                  <a:pos x="1033" y="817"/>
                </a:cxn>
                <a:cxn ang="0">
                  <a:pos x="961" y="931"/>
                </a:cxn>
                <a:cxn ang="0">
                  <a:pos x="881" y="1035"/>
                </a:cxn>
                <a:cxn ang="0">
                  <a:pos x="793" y="1130"/>
                </a:cxn>
                <a:cxn ang="0">
                  <a:pos x="696" y="1214"/>
                </a:cxn>
                <a:cxn ang="0">
                  <a:pos x="594" y="1286"/>
                </a:cxn>
                <a:cxn ang="0">
                  <a:pos x="485" y="1348"/>
                </a:cxn>
                <a:cxn ang="0">
                  <a:pos x="372" y="1398"/>
                </a:cxn>
                <a:cxn ang="0">
                  <a:pos x="253" y="1435"/>
                </a:cxn>
                <a:cxn ang="0">
                  <a:pos x="128" y="1455"/>
                </a:cxn>
                <a:cxn ang="0">
                  <a:pos x="0" y="1464"/>
                </a:cxn>
                <a:cxn ang="0">
                  <a:pos x="0" y="1572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/>
              <a:ahLst/>
              <a:cxnLst>
                <a:cxn ang="0">
                  <a:pos x="1083" y="0"/>
                </a:cxn>
                <a:cxn ang="0">
                  <a:pos x="1078" y="131"/>
                </a:cxn>
                <a:cxn ang="0">
                  <a:pos x="1062" y="257"/>
                </a:cxn>
                <a:cxn ang="0">
                  <a:pos x="1036" y="379"/>
                </a:cxn>
                <a:cxn ang="0">
                  <a:pos x="999" y="495"/>
                </a:cxn>
                <a:cxn ang="0">
                  <a:pos x="953" y="607"/>
                </a:cxn>
                <a:cxn ang="0">
                  <a:pos x="898" y="713"/>
                </a:cxn>
                <a:cxn ang="0">
                  <a:pos x="836" y="811"/>
                </a:cxn>
                <a:cxn ang="0">
                  <a:pos x="767" y="901"/>
                </a:cxn>
                <a:cxn ang="0">
                  <a:pos x="691" y="982"/>
                </a:cxn>
                <a:cxn ang="0">
                  <a:pos x="606" y="1056"/>
                </a:cxn>
                <a:cxn ang="0">
                  <a:pos x="516" y="1120"/>
                </a:cxn>
                <a:cxn ang="0">
                  <a:pos x="421" y="1174"/>
                </a:cxn>
                <a:cxn ang="0">
                  <a:pos x="322" y="1217"/>
                </a:cxn>
                <a:cxn ang="0">
                  <a:pos x="219" y="1248"/>
                </a:cxn>
                <a:cxn ang="0">
                  <a:pos x="111" y="1267"/>
                </a:cxn>
                <a:cxn ang="0">
                  <a:pos x="0" y="1274"/>
                </a:cxn>
                <a:cxn ang="0">
                  <a:pos x="0" y="1382"/>
                </a:cxn>
                <a:cxn ang="0">
                  <a:pos x="120" y="1376"/>
                </a:cxn>
                <a:cxn ang="0">
                  <a:pos x="236" y="1353"/>
                </a:cxn>
                <a:cxn ang="0">
                  <a:pos x="349" y="1320"/>
                </a:cxn>
                <a:cxn ang="0">
                  <a:pos x="456" y="1274"/>
                </a:cxn>
                <a:cxn ang="0">
                  <a:pos x="560" y="1216"/>
                </a:cxn>
                <a:cxn ang="0">
                  <a:pos x="658" y="1145"/>
                </a:cxn>
                <a:cxn ang="0">
                  <a:pos x="748" y="1066"/>
                </a:cxn>
                <a:cxn ang="0">
                  <a:pos x="831" y="977"/>
                </a:cxn>
                <a:cxn ang="0">
                  <a:pos x="907" y="879"/>
                </a:cxn>
                <a:cxn ang="0">
                  <a:pos x="975" y="773"/>
                </a:cxn>
                <a:cxn ang="0">
                  <a:pos x="1034" y="659"/>
                </a:cxn>
                <a:cxn ang="0">
                  <a:pos x="1083" y="536"/>
                </a:cxn>
                <a:cxn ang="0">
                  <a:pos x="1123" y="410"/>
                </a:cxn>
                <a:cxn ang="0">
                  <a:pos x="1151" y="277"/>
                </a:cxn>
                <a:cxn ang="0">
                  <a:pos x="1170" y="141"/>
                </a:cxn>
                <a:cxn ang="0">
                  <a:pos x="1176" y="0"/>
                </a:cxn>
                <a:cxn ang="0">
                  <a:pos x="1083" y="0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916" y="112"/>
                </a:cxn>
                <a:cxn ang="0">
                  <a:pos x="904" y="220"/>
                </a:cxn>
                <a:cxn ang="0">
                  <a:pos x="881" y="322"/>
                </a:cxn>
                <a:cxn ang="0">
                  <a:pos x="850" y="423"/>
                </a:cxn>
                <a:cxn ang="0">
                  <a:pos x="810" y="517"/>
                </a:cxn>
                <a:cxn ang="0">
                  <a:pos x="764" y="607"/>
                </a:cxn>
                <a:cxn ang="0">
                  <a:pos x="711" y="691"/>
                </a:cxn>
                <a:cxn ang="0">
                  <a:pos x="651" y="767"/>
                </a:cxn>
                <a:cxn ang="0">
                  <a:pos x="587" y="838"/>
                </a:cxn>
                <a:cxn ang="0">
                  <a:pos x="515" y="899"/>
                </a:cxn>
                <a:cxn ang="0">
                  <a:pos x="439" y="953"/>
                </a:cxn>
                <a:cxn ang="0">
                  <a:pos x="359" y="1000"/>
                </a:cxn>
                <a:cxn ang="0">
                  <a:pos x="275" y="1037"/>
                </a:cxn>
                <a:cxn ang="0">
                  <a:pos x="186" y="1064"/>
                </a:cxn>
                <a:cxn ang="0">
                  <a:pos x="95" y="1078"/>
                </a:cxn>
                <a:cxn ang="0">
                  <a:pos x="0" y="1085"/>
                </a:cxn>
                <a:cxn ang="0">
                  <a:pos x="0" y="1193"/>
                </a:cxn>
                <a:cxn ang="0">
                  <a:pos x="104" y="1187"/>
                </a:cxn>
                <a:cxn ang="0">
                  <a:pos x="202" y="1169"/>
                </a:cxn>
                <a:cxn ang="0">
                  <a:pos x="302" y="1139"/>
                </a:cxn>
                <a:cxn ang="0">
                  <a:pos x="394" y="1100"/>
                </a:cxn>
                <a:cxn ang="0">
                  <a:pos x="483" y="1049"/>
                </a:cxn>
                <a:cxn ang="0">
                  <a:pos x="567" y="989"/>
                </a:cxn>
                <a:cxn ang="0">
                  <a:pos x="644" y="921"/>
                </a:cxn>
                <a:cxn ang="0">
                  <a:pos x="717" y="844"/>
                </a:cxn>
                <a:cxn ang="0">
                  <a:pos x="781" y="759"/>
                </a:cxn>
                <a:cxn ang="0">
                  <a:pos x="840" y="667"/>
                </a:cxn>
                <a:cxn ang="0">
                  <a:pos x="892" y="569"/>
                </a:cxn>
                <a:cxn ang="0">
                  <a:pos x="933" y="465"/>
                </a:cxn>
                <a:cxn ang="0">
                  <a:pos x="968" y="355"/>
                </a:cxn>
                <a:cxn ang="0">
                  <a:pos x="993" y="239"/>
                </a:cxn>
                <a:cxn ang="0">
                  <a:pos x="1008" y="122"/>
                </a:cxn>
                <a:cxn ang="0">
                  <a:pos x="1014" y="0"/>
                </a:cxn>
                <a:cxn ang="0">
                  <a:pos x="922" y="0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/>
              <a:ahLst/>
              <a:cxnLst>
                <a:cxn ang="0">
                  <a:pos x="989" y="0"/>
                </a:cxn>
                <a:cxn ang="0">
                  <a:pos x="984" y="121"/>
                </a:cxn>
                <a:cxn ang="0">
                  <a:pos x="969" y="236"/>
                </a:cxn>
                <a:cxn ang="0">
                  <a:pos x="945" y="348"/>
                </a:cxn>
                <a:cxn ang="0">
                  <a:pos x="913" y="452"/>
                </a:cxn>
                <a:cxn ang="0">
                  <a:pos x="871" y="554"/>
                </a:cxn>
                <a:cxn ang="0">
                  <a:pos x="820" y="650"/>
                </a:cxn>
                <a:cxn ang="0">
                  <a:pos x="764" y="742"/>
                </a:cxn>
                <a:cxn ang="0">
                  <a:pos x="700" y="823"/>
                </a:cxn>
                <a:cxn ang="0">
                  <a:pos x="632" y="897"/>
                </a:cxn>
                <a:cxn ang="0">
                  <a:pos x="553" y="964"/>
                </a:cxn>
                <a:cxn ang="0">
                  <a:pos x="472" y="1023"/>
                </a:cxn>
                <a:cxn ang="0">
                  <a:pos x="385" y="1072"/>
                </a:cxn>
                <a:cxn ang="0">
                  <a:pos x="295" y="1111"/>
                </a:cxn>
                <a:cxn ang="0">
                  <a:pos x="201" y="1139"/>
                </a:cxn>
                <a:cxn ang="0">
                  <a:pos x="102" y="1157"/>
                </a:cxn>
                <a:cxn ang="0">
                  <a:pos x="0" y="1162"/>
                </a:cxn>
                <a:cxn ang="0">
                  <a:pos x="0" y="1495"/>
                </a:cxn>
                <a:cxn ang="0">
                  <a:pos x="130" y="1487"/>
                </a:cxn>
                <a:cxn ang="0">
                  <a:pos x="254" y="1463"/>
                </a:cxn>
                <a:cxn ang="0">
                  <a:pos x="377" y="1428"/>
                </a:cxn>
                <a:cxn ang="0">
                  <a:pos x="493" y="1376"/>
                </a:cxn>
                <a:cxn ang="0">
                  <a:pos x="605" y="1314"/>
                </a:cxn>
                <a:cxn ang="0">
                  <a:pos x="711" y="1239"/>
                </a:cxn>
                <a:cxn ang="0">
                  <a:pos x="807" y="1153"/>
                </a:cxn>
                <a:cxn ang="0">
                  <a:pos x="899" y="1057"/>
                </a:cxn>
                <a:cxn ang="0">
                  <a:pos x="980" y="950"/>
                </a:cxn>
                <a:cxn ang="0">
                  <a:pos x="1054" y="837"/>
                </a:cxn>
                <a:cxn ang="0">
                  <a:pos x="1117" y="712"/>
                </a:cxn>
                <a:cxn ang="0">
                  <a:pos x="1171" y="581"/>
                </a:cxn>
                <a:cxn ang="0">
                  <a:pos x="1214" y="444"/>
                </a:cxn>
                <a:cxn ang="0">
                  <a:pos x="1244" y="300"/>
                </a:cxn>
                <a:cxn ang="0">
                  <a:pos x="1264" y="152"/>
                </a:cxn>
                <a:cxn ang="0">
                  <a:pos x="1272" y="0"/>
                </a:cxn>
                <a:cxn ang="0">
                  <a:pos x="989" y="0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137" y="1564"/>
                </a:cxn>
                <a:cxn ang="0">
                  <a:pos x="271" y="1540"/>
                </a:cxn>
                <a:cxn ang="0">
                  <a:pos x="399" y="1501"/>
                </a:cxn>
                <a:cxn ang="0">
                  <a:pos x="521" y="1448"/>
                </a:cxn>
                <a:cxn ang="0">
                  <a:pos x="638" y="1382"/>
                </a:cxn>
                <a:cxn ang="0">
                  <a:pos x="749" y="1304"/>
                </a:cxn>
                <a:cxn ang="0">
                  <a:pos x="850" y="1213"/>
                </a:cxn>
                <a:cxn ang="0">
                  <a:pos x="947" y="1112"/>
                </a:cxn>
                <a:cxn ang="0">
                  <a:pos x="1033" y="999"/>
                </a:cxn>
                <a:cxn ang="0">
                  <a:pos x="1110" y="879"/>
                </a:cxn>
                <a:cxn ang="0">
                  <a:pos x="1176" y="749"/>
                </a:cxn>
                <a:cxn ang="0">
                  <a:pos x="1232" y="612"/>
                </a:cxn>
                <a:cxn ang="0">
                  <a:pos x="1277" y="468"/>
                </a:cxn>
                <a:cxn ang="0">
                  <a:pos x="1311" y="316"/>
                </a:cxn>
                <a:cxn ang="0">
                  <a:pos x="1332" y="160"/>
                </a:cxn>
                <a:cxn ang="0">
                  <a:pos x="1338" y="0"/>
                </a:cxn>
                <a:cxn ang="0">
                  <a:pos x="1246" y="0"/>
                </a:cxn>
                <a:cxn ang="0">
                  <a:pos x="1240" y="150"/>
                </a:cxn>
                <a:cxn ang="0">
                  <a:pos x="1221" y="297"/>
                </a:cxn>
                <a:cxn ang="0">
                  <a:pos x="1190" y="436"/>
                </a:cxn>
                <a:cxn ang="0">
                  <a:pos x="1148" y="571"/>
                </a:cxn>
                <a:cxn ang="0">
                  <a:pos x="1095" y="698"/>
                </a:cxn>
                <a:cxn ang="0">
                  <a:pos x="1034" y="818"/>
                </a:cxn>
                <a:cxn ang="0">
                  <a:pos x="962" y="931"/>
                </a:cxn>
                <a:cxn ang="0">
                  <a:pos x="882" y="1036"/>
                </a:cxn>
                <a:cxn ang="0">
                  <a:pos x="794" y="1130"/>
                </a:cxn>
                <a:cxn ang="0">
                  <a:pos x="697" y="1215"/>
                </a:cxn>
                <a:cxn ang="0">
                  <a:pos x="595" y="1286"/>
                </a:cxn>
                <a:cxn ang="0">
                  <a:pos x="486" y="1348"/>
                </a:cxn>
                <a:cxn ang="0">
                  <a:pos x="372" y="1398"/>
                </a:cxn>
                <a:cxn ang="0">
                  <a:pos x="253" y="1435"/>
                </a:cxn>
                <a:cxn ang="0">
                  <a:pos x="129" y="1455"/>
                </a:cxn>
                <a:cxn ang="0">
                  <a:pos x="0" y="1464"/>
                </a:cxn>
                <a:cxn ang="0">
                  <a:pos x="0" y="1572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/>
              <a:ahLst/>
              <a:cxnLst>
                <a:cxn ang="0">
                  <a:pos x="1084" y="0"/>
                </a:cxn>
                <a:cxn ang="0">
                  <a:pos x="1079" y="131"/>
                </a:cxn>
                <a:cxn ang="0">
                  <a:pos x="1063" y="259"/>
                </a:cxn>
                <a:cxn ang="0">
                  <a:pos x="1037" y="379"/>
                </a:cxn>
                <a:cxn ang="0">
                  <a:pos x="999" y="496"/>
                </a:cxn>
                <a:cxn ang="0">
                  <a:pos x="953" y="607"/>
                </a:cxn>
                <a:cxn ang="0">
                  <a:pos x="900" y="713"/>
                </a:cxn>
                <a:cxn ang="0">
                  <a:pos x="837" y="811"/>
                </a:cxn>
                <a:cxn ang="0">
                  <a:pos x="768" y="901"/>
                </a:cxn>
                <a:cxn ang="0">
                  <a:pos x="692" y="984"/>
                </a:cxn>
                <a:cxn ang="0">
                  <a:pos x="607" y="1058"/>
                </a:cxn>
                <a:cxn ang="0">
                  <a:pos x="517" y="1120"/>
                </a:cxn>
                <a:cxn ang="0">
                  <a:pos x="423" y="1175"/>
                </a:cxn>
                <a:cxn ang="0">
                  <a:pos x="323" y="1220"/>
                </a:cxn>
                <a:cxn ang="0">
                  <a:pos x="220" y="1250"/>
                </a:cxn>
                <a:cxn ang="0">
                  <a:pos x="112" y="1269"/>
                </a:cxn>
                <a:cxn ang="0">
                  <a:pos x="0" y="1275"/>
                </a:cxn>
                <a:cxn ang="0">
                  <a:pos x="0" y="1383"/>
                </a:cxn>
                <a:cxn ang="0">
                  <a:pos x="120" y="1377"/>
                </a:cxn>
                <a:cxn ang="0">
                  <a:pos x="236" y="1354"/>
                </a:cxn>
                <a:cxn ang="0">
                  <a:pos x="350" y="1322"/>
                </a:cxn>
                <a:cxn ang="0">
                  <a:pos x="457" y="1275"/>
                </a:cxn>
                <a:cxn ang="0">
                  <a:pos x="561" y="1216"/>
                </a:cxn>
                <a:cxn ang="0">
                  <a:pos x="659" y="1148"/>
                </a:cxn>
                <a:cxn ang="0">
                  <a:pos x="749" y="1067"/>
                </a:cxn>
                <a:cxn ang="0">
                  <a:pos x="832" y="978"/>
                </a:cxn>
                <a:cxn ang="0">
                  <a:pos x="907" y="879"/>
                </a:cxn>
                <a:cxn ang="0">
                  <a:pos x="976" y="773"/>
                </a:cxn>
                <a:cxn ang="0">
                  <a:pos x="1035" y="659"/>
                </a:cxn>
                <a:cxn ang="0">
                  <a:pos x="1084" y="538"/>
                </a:cxn>
                <a:cxn ang="0">
                  <a:pos x="1124" y="411"/>
                </a:cxn>
                <a:cxn ang="0">
                  <a:pos x="1152" y="278"/>
                </a:cxn>
                <a:cxn ang="0">
                  <a:pos x="1171" y="141"/>
                </a:cxn>
                <a:cxn ang="0">
                  <a:pos x="1176" y="0"/>
                </a:cxn>
                <a:cxn ang="0">
                  <a:pos x="1084" y="0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/>
              <a:ahLst/>
              <a:cxnLst>
                <a:cxn ang="0">
                  <a:pos x="919" y="0"/>
                </a:cxn>
                <a:cxn ang="0">
                  <a:pos x="914" y="112"/>
                </a:cxn>
                <a:cxn ang="0">
                  <a:pos x="902" y="222"/>
                </a:cxn>
                <a:cxn ang="0">
                  <a:pos x="879" y="326"/>
                </a:cxn>
                <a:cxn ang="0">
                  <a:pos x="847" y="428"/>
                </a:cxn>
                <a:cxn ang="0">
                  <a:pos x="808" y="525"/>
                </a:cxn>
                <a:cxn ang="0">
                  <a:pos x="763" y="619"/>
                </a:cxn>
                <a:cxn ang="0">
                  <a:pos x="710" y="703"/>
                </a:cxn>
                <a:cxn ang="0">
                  <a:pos x="650" y="785"/>
                </a:cxn>
                <a:cxn ang="0">
                  <a:pos x="585" y="857"/>
                </a:cxn>
                <a:cxn ang="0">
                  <a:pos x="514" y="920"/>
                </a:cxn>
                <a:cxn ang="0">
                  <a:pos x="438" y="979"/>
                </a:cxn>
                <a:cxn ang="0">
                  <a:pos x="358" y="1026"/>
                </a:cxn>
                <a:cxn ang="0">
                  <a:pos x="274" y="1063"/>
                </a:cxn>
                <a:cxn ang="0">
                  <a:pos x="185" y="1092"/>
                </a:cxn>
                <a:cxn ang="0">
                  <a:pos x="94" y="1109"/>
                </a:cxn>
                <a:cxn ang="0">
                  <a:pos x="0" y="1115"/>
                </a:cxn>
                <a:cxn ang="0">
                  <a:pos x="0" y="1223"/>
                </a:cxn>
                <a:cxn ang="0">
                  <a:pos x="102" y="1217"/>
                </a:cxn>
                <a:cxn ang="0">
                  <a:pos x="204" y="1198"/>
                </a:cxn>
                <a:cxn ang="0">
                  <a:pos x="301" y="1167"/>
                </a:cxn>
                <a:cxn ang="0">
                  <a:pos x="393" y="1125"/>
                </a:cxn>
                <a:cxn ang="0">
                  <a:pos x="482" y="1072"/>
                </a:cxn>
                <a:cxn ang="0">
                  <a:pos x="566" y="1009"/>
                </a:cxn>
                <a:cxn ang="0">
                  <a:pos x="645" y="939"/>
                </a:cxn>
                <a:cxn ang="0">
                  <a:pos x="716" y="858"/>
                </a:cxn>
                <a:cxn ang="0">
                  <a:pos x="781" y="770"/>
                </a:cxn>
                <a:cxn ang="0">
                  <a:pos x="839" y="675"/>
                </a:cxn>
                <a:cxn ang="0">
                  <a:pos x="889" y="573"/>
                </a:cxn>
                <a:cxn ang="0">
                  <a:pos x="932" y="470"/>
                </a:cxn>
                <a:cxn ang="0">
                  <a:pos x="965" y="358"/>
                </a:cxn>
                <a:cxn ang="0">
                  <a:pos x="991" y="240"/>
                </a:cxn>
                <a:cxn ang="0">
                  <a:pos x="1006" y="121"/>
                </a:cxn>
                <a:cxn ang="0">
                  <a:pos x="1011" y="0"/>
                </a:cxn>
                <a:cxn ang="0">
                  <a:pos x="919" y="0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6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6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5" name="Group 26"/>
          <p:cNvGrpSpPr>
            <a:grpSpLocks/>
          </p:cNvGrpSpPr>
          <p:nvPr/>
        </p:nvGrpSpPr>
        <p:grpSpPr bwMode="auto">
          <a:xfrm rot="10800000" flipH="1" flipV="1">
            <a:off x="7343775" y="5292725"/>
            <a:ext cx="1800225" cy="1565275"/>
            <a:chOff x="4368" y="2880"/>
            <a:chExt cx="1200" cy="1289"/>
          </a:xfrm>
        </p:grpSpPr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136" y="1565"/>
                </a:cxn>
                <a:cxn ang="0">
                  <a:pos x="269" y="1541"/>
                </a:cxn>
                <a:cxn ang="0">
                  <a:pos x="398" y="1500"/>
                </a:cxn>
                <a:cxn ang="0">
                  <a:pos x="521" y="1447"/>
                </a:cxn>
                <a:cxn ang="0">
                  <a:pos x="637" y="1382"/>
                </a:cxn>
                <a:cxn ang="0">
                  <a:pos x="748" y="1304"/>
                </a:cxn>
                <a:cxn ang="0">
                  <a:pos x="850" y="1213"/>
                </a:cxn>
                <a:cxn ang="0">
                  <a:pos x="946" y="1112"/>
                </a:cxn>
                <a:cxn ang="0">
                  <a:pos x="1032" y="999"/>
                </a:cxn>
                <a:cxn ang="0">
                  <a:pos x="1109" y="879"/>
                </a:cxn>
                <a:cxn ang="0">
                  <a:pos x="1176" y="749"/>
                </a:cxn>
                <a:cxn ang="0">
                  <a:pos x="1231" y="612"/>
                </a:cxn>
                <a:cxn ang="0">
                  <a:pos x="1276" y="468"/>
                </a:cxn>
                <a:cxn ang="0">
                  <a:pos x="1311" y="316"/>
                </a:cxn>
                <a:cxn ang="0">
                  <a:pos x="1331" y="160"/>
                </a:cxn>
                <a:cxn ang="0">
                  <a:pos x="1337" y="0"/>
                </a:cxn>
                <a:cxn ang="0">
                  <a:pos x="1245" y="0"/>
                </a:cxn>
                <a:cxn ang="0">
                  <a:pos x="1238" y="149"/>
                </a:cxn>
                <a:cxn ang="0">
                  <a:pos x="1221" y="297"/>
                </a:cxn>
                <a:cxn ang="0">
                  <a:pos x="1189" y="436"/>
                </a:cxn>
                <a:cxn ang="0">
                  <a:pos x="1148" y="570"/>
                </a:cxn>
                <a:cxn ang="0">
                  <a:pos x="1094" y="698"/>
                </a:cxn>
                <a:cxn ang="0">
                  <a:pos x="1033" y="817"/>
                </a:cxn>
                <a:cxn ang="0">
                  <a:pos x="961" y="931"/>
                </a:cxn>
                <a:cxn ang="0">
                  <a:pos x="881" y="1035"/>
                </a:cxn>
                <a:cxn ang="0">
                  <a:pos x="793" y="1130"/>
                </a:cxn>
                <a:cxn ang="0">
                  <a:pos x="696" y="1214"/>
                </a:cxn>
                <a:cxn ang="0">
                  <a:pos x="594" y="1286"/>
                </a:cxn>
                <a:cxn ang="0">
                  <a:pos x="485" y="1348"/>
                </a:cxn>
                <a:cxn ang="0">
                  <a:pos x="372" y="1398"/>
                </a:cxn>
                <a:cxn ang="0">
                  <a:pos x="253" y="1435"/>
                </a:cxn>
                <a:cxn ang="0">
                  <a:pos x="128" y="1455"/>
                </a:cxn>
                <a:cxn ang="0">
                  <a:pos x="0" y="1464"/>
                </a:cxn>
                <a:cxn ang="0">
                  <a:pos x="0" y="1572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/>
              <a:ahLst/>
              <a:cxnLst>
                <a:cxn ang="0">
                  <a:pos x="1083" y="0"/>
                </a:cxn>
                <a:cxn ang="0">
                  <a:pos x="1078" y="131"/>
                </a:cxn>
                <a:cxn ang="0">
                  <a:pos x="1062" y="257"/>
                </a:cxn>
                <a:cxn ang="0">
                  <a:pos x="1036" y="379"/>
                </a:cxn>
                <a:cxn ang="0">
                  <a:pos x="999" y="495"/>
                </a:cxn>
                <a:cxn ang="0">
                  <a:pos x="953" y="607"/>
                </a:cxn>
                <a:cxn ang="0">
                  <a:pos x="898" y="713"/>
                </a:cxn>
                <a:cxn ang="0">
                  <a:pos x="836" y="811"/>
                </a:cxn>
                <a:cxn ang="0">
                  <a:pos x="767" y="901"/>
                </a:cxn>
                <a:cxn ang="0">
                  <a:pos x="691" y="982"/>
                </a:cxn>
                <a:cxn ang="0">
                  <a:pos x="606" y="1056"/>
                </a:cxn>
                <a:cxn ang="0">
                  <a:pos x="516" y="1120"/>
                </a:cxn>
                <a:cxn ang="0">
                  <a:pos x="421" y="1174"/>
                </a:cxn>
                <a:cxn ang="0">
                  <a:pos x="322" y="1217"/>
                </a:cxn>
                <a:cxn ang="0">
                  <a:pos x="219" y="1248"/>
                </a:cxn>
                <a:cxn ang="0">
                  <a:pos x="111" y="1267"/>
                </a:cxn>
                <a:cxn ang="0">
                  <a:pos x="0" y="1274"/>
                </a:cxn>
                <a:cxn ang="0">
                  <a:pos x="0" y="1382"/>
                </a:cxn>
                <a:cxn ang="0">
                  <a:pos x="120" y="1376"/>
                </a:cxn>
                <a:cxn ang="0">
                  <a:pos x="236" y="1353"/>
                </a:cxn>
                <a:cxn ang="0">
                  <a:pos x="349" y="1320"/>
                </a:cxn>
                <a:cxn ang="0">
                  <a:pos x="456" y="1274"/>
                </a:cxn>
                <a:cxn ang="0">
                  <a:pos x="560" y="1216"/>
                </a:cxn>
                <a:cxn ang="0">
                  <a:pos x="658" y="1145"/>
                </a:cxn>
                <a:cxn ang="0">
                  <a:pos x="748" y="1066"/>
                </a:cxn>
                <a:cxn ang="0">
                  <a:pos x="831" y="977"/>
                </a:cxn>
                <a:cxn ang="0">
                  <a:pos x="907" y="879"/>
                </a:cxn>
                <a:cxn ang="0">
                  <a:pos x="975" y="773"/>
                </a:cxn>
                <a:cxn ang="0">
                  <a:pos x="1034" y="659"/>
                </a:cxn>
                <a:cxn ang="0">
                  <a:pos x="1083" y="536"/>
                </a:cxn>
                <a:cxn ang="0">
                  <a:pos x="1123" y="410"/>
                </a:cxn>
                <a:cxn ang="0">
                  <a:pos x="1151" y="277"/>
                </a:cxn>
                <a:cxn ang="0">
                  <a:pos x="1170" y="141"/>
                </a:cxn>
                <a:cxn ang="0">
                  <a:pos x="1176" y="0"/>
                </a:cxn>
                <a:cxn ang="0">
                  <a:pos x="1083" y="0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916" y="112"/>
                </a:cxn>
                <a:cxn ang="0">
                  <a:pos x="904" y="220"/>
                </a:cxn>
                <a:cxn ang="0">
                  <a:pos x="881" y="322"/>
                </a:cxn>
                <a:cxn ang="0">
                  <a:pos x="850" y="423"/>
                </a:cxn>
                <a:cxn ang="0">
                  <a:pos x="810" y="517"/>
                </a:cxn>
                <a:cxn ang="0">
                  <a:pos x="764" y="607"/>
                </a:cxn>
                <a:cxn ang="0">
                  <a:pos x="711" y="691"/>
                </a:cxn>
                <a:cxn ang="0">
                  <a:pos x="651" y="767"/>
                </a:cxn>
                <a:cxn ang="0">
                  <a:pos x="587" y="838"/>
                </a:cxn>
                <a:cxn ang="0">
                  <a:pos x="515" y="899"/>
                </a:cxn>
                <a:cxn ang="0">
                  <a:pos x="439" y="953"/>
                </a:cxn>
                <a:cxn ang="0">
                  <a:pos x="359" y="1000"/>
                </a:cxn>
                <a:cxn ang="0">
                  <a:pos x="275" y="1037"/>
                </a:cxn>
                <a:cxn ang="0">
                  <a:pos x="186" y="1064"/>
                </a:cxn>
                <a:cxn ang="0">
                  <a:pos x="95" y="1078"/>
                </a:cxn>
                <a:cxn ang="0">
                  <a:pos x="0" y="1085"/>
                </a:cxn>
                <a:cxn ang="0">
                  <a:pos x="0" y="1193"/>
                </a:cxn>
                <a:cxn ang="0">
                  <a:pos x="104" y="1187"/>
                </a:cxn>
                <a:cxn ang="0">
                  <a:pos x="202" y="1169"/>
                </a:cxn>
                <a:cxn ang="0">
                  <a:pos x="302" y="1139"/>
                </a:cxn>
                <a:cxn ang="0">
                  <a:pos x="394" y="1100"/>
                </a:cxn>
                <a:cxn ang="0">
                  <a:pos x="483" y="1049"/>
                </a:cxn>
                <a:cxn ang="0">
                  <a:pos x="567" y="989"/>
                </a:cxn>
                <a:cxn ang="0">
                  <a:pos x="644" y="921"/>
                </a:cxn>
                <a:cxn ang="0">
                  <a:pos x="717" y="844"/>
                </a:cxn>
                <a:cxn ang="0">
                  <a:pos x="781" y="759"/>
                </a:cxn>
                <a:cxn ang="0">
                  <a:pos x="840" y="667"/>
                </a:cxn>
                <a:cxn ang="0">
                  <a:pos x="892" y="569"/>
                </a:cxn>
                <a:cxn ang="0">
                  <a:pos x="933" y="465"/>
                </a:cxn>
                <a:cxn ang="0">
                  <a:pos x="968" y="355"/>
                </a:cxn>
                <a:cxn ang="0">
                  <a:pos x="993" y="239"/>
                </a:cxn>
                <a:cxn ang="0">
                  <a:pos x="1008" y="122"/>
                </a:cxn>
                <a:cxn ang="0">
                  <a:pos x="1014" y="0"/>
                </a:cxn>
                <a:cxn ang="0">
                  <a:pos x="922" y="0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/>
              <a:ahLst/>
              <a:cxnLst>
                <a:cxn ang="0">
                  <a:pos x="989" y="0"/>
                </a:cxn>
                <a:cxn ang="0">
                  <a:pos x="984" y="121"/>
                </a:cxn>
                <a:cxn ang="0">
                  <a:pos x="969" y="236"/>
                </a:cxn>
                <a:cxn ang="0">
                  <a:pos x="945" y="348"/>
                </a:cxn>
                <a:cxn ang="0">
                  <a:pos x="913" y="452"/>
                </a:cxn>
                <a:cxn ang="0">
                  <a:pos x="871" y="554"/>
                </a:cxn>
                <a:cxn ang="0">
                  <a:pos x="820" y="650"/>
                </a:cxn>
                <a:cxn ang="0">
                  <a:pos x="764" y="742"/>
                </a:cxn>
                <a:cxn ang="0">
                  <a:pos x="700" y="823"/>
                </a:cxn>
                <a:cxn ang="0">
                  <a:pos x="632" y="897"/>
                </a:cxn>
                <a:cxn ang="0">
                  <a:pos x="553" y="964"/>
                </a:cxn>
                <a:cxn ang="0">
                  <a:pos x="472" y="1023"/>
                </a:cxn>
                <a:cxn ang="0">
                  <a:pos x="385" y="1072"/>
                </a:cxn>
                <a:cxn ang="0">
                  <a:pos x="295" y="1111"/>
                </a:cxn>
                <a:cxn ang="0">
                  <a:pos x="201" y="1139"/>
                </a:cxn>
                <a:cxn ang="0">
                  <a:pos x="102" y="1157"/>
                </a:cxn>
                <a:cxn ang="0">
                  <a:pos x="0" y="1162"/>
                </a:cxn>
                <a:cxn ang="0">
                  <a:pos x="0" y="1495"/>
                </a:cxn>
                <a:cxn ang="0">
                  <a:pos x="130" y="1487"/>
                </a:cxn>
                <a:cxn ang="0">
                  <a:pos x="254" y="1463"/>
                </a:cxn>
                <a:cxn ang="0">
                  <a:pos x="377" y="1428"/>
                </a:cxn>
                <a:cxn ang="0">
                  <a:pos x="493" y="1376"/>
                </a:cxn>
                <a:cxn ang="0">
                  <a:pos x="605" y="1314"/>
                </a:cxn>
                <a:cxn ang="0">
                  <a:pos x="711" y="1239"/>
                </a:cxn>
                <a:cxn ang="0">
                  <a:pos x="807" y="1153"/>
                </a:cxn>
                <a:cxn ang="0">
                  <a:pos x="899" y="1057"/>
                </a:cxn>
                <a:cxn ang="0">
                  <a:pos x="980" y="950"/>
                </a:cxn>
                <a:cxn ang="0">
                  <a:pos x="1054" y="837"/>
                </a:cxn>
                <a:cxn ang="0">
                  <a:pos x="1117" y="712"/>
                </a:cxn>
                <a:cxn ang="0">
                  <a:pos x="1171" y="581"/>
                </a:cxn>
                <a:cxn ang="0">
                  <a:pos x="1214" y="444"/>
                </a:cxn>
                <a:cxn ang="0">
                  <a:pos x="1244" y="300"/>
                </a:cxn>
                <a:cxn ang="0">
                  <a:pos x="1264" y="152"/>
                </a:cxn>
                <a:cxn ang="0">
                  <a:pos x="1272" y="0"/>
                </a:cxn>
                <a:cxn ang="0">
                  <a:pos x="989" y="0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137" y="1564"/>
                </a:cxn>
                <a:cxn ang="0">
                  <a:pos x="271" y="1540"/>
                </a:cxn>
                <a:cxn ang="0">
                  <a:pos x="399" y="1501"/>
                </a:cxn>
                <a:cxn ang="0">
                  <a:pos x="521" y="1448"/>
                </a:cxn>
                <a:cxn ang="0">
                  <a:pos x="638" y="1382"/>
                </a:cxn>
                <a:cxn ang="0">
                  <a:pos x="749" y="1304"/>
                </a:cxn>
                <a:cxn ang="0">
                  <a:pos x="850" y="1213"/>
                </a:cxn>
                <a:cxn ang="0">
                  <a:pos x="947" y="1112"/>
                </a:cxn>
                <a:cxn ang="0">
                  <a:pos x="1033" y="999"/>
                </a:cxn>
                <a:cxn ang="0">
                  <a:pos x="1110" y="879"/>
                </a:cxn>
                <a:cxn ang="0">
                  <a:pos x="1176" y="749"/>
                </a:cxn>
                <a:cxn ang="0">
                  <a:pos x="1232" y="612"/>
                </a:cxn>
                <a:cxn ang="0">
                  <a:pos x="1277" y="468"/>
                </a:cxn>
                <a:cxn ang="0">
                  <a:pos x="1311" y="316"/>
                </a:cxn>
                <a:cxn ang="0">
                  <a:pos x="1332" y="160"/>
                </a:cxn>
                <a:cxn ang="0">
                  <a:pos x="1338" y="0"/>
                </a:cxn>
                <a:cxn ang="0">
                  <a:pos x="1246" y="0"/>
                </a:cxn>
                <a:cxn ang="0">
                  <a:pos x="1240" y="150"/>
                </a:cxn>
                <a:cxn ang="0">
                  <a:pos x="1221" y="297"/>
                </a:cxn>
                <a:cxn ang="0">
                  <a:pos x="1190" y="436"/>
                </a:cxn>
                <a:cxn ang="0">
                  <a:pos x="1148" y="571"/>
                </a:cxn>
                <a:cxn ang="0">
                  <a:pos x="1095" y="698"/>
                </a:cxn>
                <a:cxn ang="0">
                  <a:pos x="1034" y="818"/>
                </a:cxn>
                <a:cxn ang="0">
                  <a:pos x="962" y="931"/>
                </a:cxn>
                <a:cxn ang="0">
                  <a:pos x="882" y="1036"/>
                </a:cxn>
                <a:cxn ang="0">
                  <a:pos x="794" y="1130"/>
                </a:cxn>
                <a:cxn ang="0">
                  <a:pos x="697" y="1215"/>
                </a:cxn>
                <a:cxn ang="0">
                  <a:pos x="595" y="1286"/>
                </a:cxn>
                <a:cxn ang="0">
                  <a:pos x="486" y="1348"/>
                </a:cxn>
                <a:cxn ang="0">
                  <a:pos x="372" y="1398"/>
                </a:cxn>
                <a:cxn ang="0">
                  <a:pos x="253" y="1435"/>
                </a:cxn>
                <a:cxn ang="0">
                  <a:pos x="129" y="1455"/>
                </a:cxn>
                <a:cxn ang="0">
                  <a:pos x="0" y="1464"/>
                </a:cxn>
                <a:cxn ang="0">
                  <a:pos x="0" y="1572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/>
              <a:ahLst/>
              <a:cxnLst>
                <a:cxn ang="0">
                  <a:pos x="1084" y="0"/>
                </a:cxn>
                <a:cxn ang="0">
                  <a:pos x="1079" y="131"/>
                </a:cxn>
                <a:cxn ang="0">
                  <a:pos x="1063" y="259"/>
                </a:cxn>
                <a:cxn ang="0">
                  <a:pos x="1037" y="379"/>
                </a:cxn>
                <a:cxn ang="0">
                  <a:pos x="999" y="496"/>
                </a:cxn>
                <a:cxn ang="0">
                  <a:pos x="953" y="607"/>
                </a:cxn>
                <a:cxn ang="0">
                  <a:pos x="900" y="713"/>
                </a:cxn>
                <a:cxn ang="0">
                  <a:pos x="837" y="811"/>
                </a:cxn>
                <a:cxn ang="0">
                  <a:pos x="768" y="901"/>
                </a:cxn>
                <a:cxn ang="0">
                  <a:pos x="692" y="984"/>
                </a:cxn>
                <a:cxn ang="0">
                  <a:pos x="607" y="1058"/>
                </a:cxn>
                <a:cxn ang="0">
                  <a:pos x="517" y="1120"/>
                </a:cxn>
                <a:cxn ang="0">
                  <a:pos x="423" y="1175"/>
                </a:cxn>
                <a:cxn ang="0">
                  <a:pos x="323" y="1220"/>
                </a:cxn>
                <a:cxn ang="0">
                  <a:pos x="220" y="1250"/>
                </a:cxn>
                <a:cxn ang="0">
                  <a:pos x="112" y="1269"/>
                </a:cxn>
                <a:cxn ang="0">
                  <a:pos x="0" y="1275"/>
                </a:cxn>
                <a:cxn ang="0">
                  <a:pos x="0" y="1383"/>
                </a:cxn>
                <a:cxn ang="0">
                  <a:pos x="120" y="1377"/>
                </a:cxn>
                <a:cxn ang="0">
                  <a:pos x="236" y="1354"/>
                </a:cxn>
                <a:cxn ang="0">
                  <a:pos x="350" y="1322"/>
                </a:cxn>
                <a:cxn ang="0">
                  <a:pos x="457" y="1275"/>
                </a:cxn>
                <a:cxn ang="0">
                  <a:pos x="561" y="1216"/>
                </a:cxn>
                <a:cxn ang="0">
                  <a:pos x="659" y="1148"/>
                </a:cxn>
                <a:cxn ang="0">
                  <a:pos x="749" y="1067"/>
                </a:cxn>
                <a:cxn ang="0">
                  <a:pos x="832" y="978"/>
                </a:cxn>
                <a:cxn ang="0">
                  <a:pos x="907" y="879"/>
                </a:cxn>
                <a:cxn ang="0">
                  <a:pos x="976" y="773"/>
                </a:cxn>
                <a:cxn ang="0">
                  <a:pos x="1035" y="659"/>
                </a:cxn>
                <a:cxn ang="0">
                  <a:pos x="1084" y="538"/>
                </a:cxn>
                <a:cxn ang="0">
                  <a:pos x="1124" y="411"/>
                </a:cxn>
                <a:cxn ang="0">
                  <a:pos x="1152" y="278"/>
                </a:cxn>
                <a:cxn ang="0">
                  <a:pos x="1171" y="141"/>
                </a:cxn>
                <a:cxn ang="0">
                  <a:pos x="1176" y="0"/>
                </a:cxn>
                <a:cxn ang="0">
                  <a:pos x="1084" y="0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/>
              <a:ahLst/>
              <a:cxnLst>
                <a:cxn ang="0">
                  <a:pos x="919" y="0"/>
                </a:cxn>
                <a:cxn ang="0">
                  <a:pos x="914" y="112"/>
                </a:cxn>
                <a:cxn ang="0">
                  <a:pos x="902" y="222"/>
                </a:cxn>
                <a:cxn ang="0">
                  <a:pos x="879" y="326"/>
                </a:cxn>
                <a:cxn ang="0">
                  <a:pos x="847" y="428"/>
                </a:cxn>
                <a:cxn ang="0">
                  <a:pos x="808" y="525"/>
                </a:cxn>
                <a:cxn ang="0">
                  <a:pos x="763" y="619"/>
                </a:cxn>
                <a:cxn ang="0">
                  <a:pos x="710" y="703"/>
                </a:cxn>
                <a:cxn ang="0">
                  <a:pos x="650" y="785"/>
                </a:cxn>
                <a:cxn ang="0">
                  <a:pos x="585" y="857"/>
                </a:cxn>
                <a:cxn ang="0">
                  <a:pos x="514" y="920"/>
                </a:cxn>
                <a:cxn ang="0">
                  <a:pos x="438" y="979"/>
                </a:cxn>
                <a:cxn ang="0">
                  <a:pos x="358" y="1026"/>
                </a:cxn>
                <a:cxn ang="0">
                  <a:pos x="274" y="1063"/>
                </a:cxn>
                <a:cxn ang="0">
                  <a:pos x="185" y="1092"/>
                </a:cxn>
                <a:cxn ang="0">
                  <a:pos x="94" y="1109"/>
                </a:cxn>
                <a:cxn ang="0">
                  <a:pos x="0" y="1115"/>
                </a:cxn>
                <a:cxn ang="0">
                  <a:pos x="0" y="1223"/>
                </a:cxn>
                <a:cxn ang="0">
                  <a:pos x="102" y="1217"/>
                </a:cxn>
                <a:cxn ang="0">
                  <a:pos x="204" y="1198"/>
                </a:cxn>
                <a:cxn ang="0">
                  <a:pos x="301" y="1167"/>
                </a:cxn>
                <a:cxn ang="0">
                  <a:pos x="393" y="1125"/>
                </a:cxn>
                <a:cxn ang="0">
                  <a:pos x="482" y="1072"/>
                </a:cxn>
                <a:cxn ang="0">
                  <a:pos x="566" y="1009"/>
                </a:cxn>
                <a:cxn ang="0">
                  <a:pos x="645" y="939"/>
                </a:cxn>
                <a:cxn ang="0">
                  <a:pos x="716" y="858"/>
                </a:cxn>
                <a:cxn ang="0">
                  <a:pos x="781" y="770"/>
                </a:cxn>
                <a:cxn ang="0">
                  <a:pos x="839" y="675"/>
                </a:cxn>
                <a:cxn ang="0">
                  <a:pos x="889" y="573"/>
                </a:cxn>
                <a:cxn ang="0">
                  <a:pos x="932" y="470"/>
                </a:cxn>
                <a:cxn ang="0">
                  <a:pos x="965" y="358"/>
                </a:cxn>
                <a:cxn ang="0">
                  <a:pos x="991" y="240"/>
                </a:cxn>
                <a:cxn ang="0">
                  <a:pos x="1006" y="121"/>
                </a:cxn>
                <a:cxn ang="0">
                  <a:pos x="1011" y="0"/>
                </a:cxn>
                <a:cxn ang="0">
                  <a:pos x="919" y="0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" name="Group 34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34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5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6" name="Picture 3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7" name="Picture 3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8" name="Picture 3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9" name="Picture 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0" name="Picture 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1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42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3" name="Picture 44" descr="1170269phoexz8m4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047750" y="5048250"/>
            <a:ext cx="762000" cy="2857500"/>
          </a:xfrm>
          <a:prstGeom prst="rect">
            <a:avLst/>
          </a:prstGeom>
          <a:noFill/>
        </p:spPr>
      </p:pic>
      <p:pic>
        <p:nvPicPr>
          <p:cNvPr id="44" name="Picture 45" descr="1170269phoexz8m4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7334250" y="-1047750"/>
            <a:ext cx="762000" cy="2857500"/>
          </a:xfrm>
          <a:prstGeom prst="rect">
            <a:avLst/>
          </a:prstGeom>
          <a:noFill/>
        </p:spPr>
      </p:pic>
      <p:pic>
        <p:nvPicPr>
          <p:cNvPr id="45" name="Picture 46" descr="1170269phoexz8m4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10000"/>
            <a:ext cx="762000" cy="2857500"/>
          </a:xfrm>
          <a:prstGeom prst="rect">
            <a:avLst/>
          </a:prstGeom>
          <a:noFill/>
        </p:spPr>
      </p:pic>
      <p:pic>
        <p:nvPicPr>
          <p:cNvPr id="46" name="Picture 47" descr="1170269phoexz8m4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0"/>
            <a:ext cx="762000" cy="2857500"/>
          </a:xfrm>
          <a:prstGeom prst="rect">
            <a:avLst/>
          </a:prstGeom>
          <a:noFill/>
        </p:spPr>
      </p:pic>
      <p:pic>
        <p:nvPicPr>
          <p:cNvPr id="47" name="Picture 48" descr="Photobucket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6143625"/>
            <a:ext cx="4572000" cy="714375"/>
          </a:xfrm>
          <a:prstGeom prst="rect">
            <a:avLst/>
          </a:prstGeom>
          <a:noFill/>
        </p:spPr>
      </p:pic>
      <p:pic>
        <p:nvPicPr>
          <p:cNvPr id="48" name="Bond – Victory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6934200" y="1752600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086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hình powpoin\Margaritas-with-Lime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6" name="Picture 3" descr="D:\hình powpoin\1307 - Cop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2881842"/>
            <a:ext cx="1619250" cy="397615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152399" y="0"/>
            <a:ext cx="9296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Chương trình gồm 3 phần thi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752600"/>
            <a:ext cx="6699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Nhìn tinh đoán giỏi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971800"/>
            <a:ext cx="4993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Chiến sĩ trổ tài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191000"/>
            <a:ext cx="5766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Thử sức chiến sĩ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3429000" y="6143625"/>
            <a:ext cx="2071688" cy="501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vi-VN" sz="3000" b="1" smtClean="0">
              <a:solidFill>
                <a:srgbClr val="002060"/>
              </a:solidFill>
            </a:endParaRPr>
          </a:p>
        </p:txBody>
      </p:sp>
      <p:pic>
        <p:nvPicPr>
          <p:cNvPr id="4099" name="Picture 5" descr="flower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flower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flower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flower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flower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 descr="flower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5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134" y="152400"/>
            <a:ext cx="1905266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6" descr="4B3719F2663C4C139ADBA43FE6AA22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5325" y="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7" descr="4B3719F2663C4C139ADBA43FE6AA22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43840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8" descr="POINSE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5181600"/>
            <a:ext cx="1695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Content Placeholder 13"/>
          <p:cNvSpPr>
            <a:spLocks noGrp="1"/>
          </p:cNvSpPr>
          <p:nvPr>
            <p:ph idx="1"/>
          </p:nvPr>
        </p:nvSpPr>
        <p:spPr>
          <a:xfrm>
            <a:off x="1785938" y="5286375"/>
            <a:ext cx="5829300" cy="5540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vi-VN" smtClean="0"/>
          </a:p>
        </p:txBody>
      </p:sp>
      <p:sp>
        <p:nvSpPr>
          <p:cNvPr id="4110" name="AutoShape 17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AutoShape 19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0" y="0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743200" y="1981200"/>
            <a:ext cx="597631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vi-VN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nhìn</a:t>
            </a:r>
            <a:r>
              <a:rPr kumimoji="0" lang="vi-VN" sz="5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tinh đoán giỏi</a:t>
            </a:r>
            <a:endParaRPr kumimoji="0" lang="vi-VN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838200"/>
            <a:ext cx="5918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Phần thi thứ nhất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 flipH="1" flipV="1">
            <a:off x="0" y="0"/>
            <a:ext cx="1800225" cy="1565275"/>
            <a:chOff x="4368" y="2880"/>
            <a:chExt cx="1200" cy="12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3" name="Picture 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2" name="Group 20"/>
          <p:cNvGrpSpPr>
            <a:grpSpLocks/>
          </p:cNvGrpSpPr>
          <p:nvPr/>
        </p:nvGrpSpPr>
        <p:grpSpPr bwMode="auto">
          <a:xfrm rot="10800000" flipH="1" flipV="1">
            <a:off x="7343775" y="5292725"/>
            <a:ext cx="1800225" cy="1565275"/>
            <a:chOff x="4368" y="2880"/>
            <a:chExt cx="1200" cy="1289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28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31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2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3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4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5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6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7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8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9" name="Picture 3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0" name="Picture 39" descr="200709101418325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314825" y="5153025"/>
            <a:ext cx="8191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200709101418325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191000" y="-838200"/>
            <a:ext cx="8191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200709101418325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6800" y="2286000"/>
            <a:ext cx="4572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200709101418325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52600"/>
            <a:ext cx="45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8" descr="x5312238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057400" y="-8382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8" descr="x5312238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248400" y="-8382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8" descr="x5312238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752600" y="52578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8" descr="x5312238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019800" y="52578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81000" y="4495800"/>
            <a:ext cx="20097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7543800" y="-381000"/>
            <a:ext cx="20097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2057400" y="609600"/>
            <a:ext cx="2580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Trò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chơi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00200" y="1905000"/>
            <a:ext cx="4284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Ô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cửa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bí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mật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 flipH="1" flipV="1">
            <a:off x="0" y="0"/>
            <a:ext cx="1800225" cy="1565275"/>
            <a:chOff x="4368" y="2880"/>
            <a:chExt cx="1200" cy="12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3" name="Picture 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2" name="Group 20"/>
          <p:cNvGrpSpPr>
            <a:grpSpLocks/>
          </p:cNvGrpSpPr>
          <p:nvPr/>
        </p:nvGrpSpPr>
        <p:grpSpPr bwMode="auto">
          <a:xfrm rot="10800000" flipH="1" flipV="1">
            <a:off x="7343775" y="5292725"/>
            <a:ext cx="1800225" cy="1565275"/>
            <a:chOff x="4368" y="2880"/>
            <a:chExt cx="1200" cy="1289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28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31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2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3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4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5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6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7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8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39" name="Picture 3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0" name="Picture 39" descr="200709101418325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4314825" y="5153025"/>
            <a:ext cx="8191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200709101418325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191000" y="-838200"/>
            <a:ext cx="8191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200709101418325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86800" y="2286000"/>
            <a:ext cx="4572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200709101418325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52600"/>
            <a:ext cx="45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8" descr="x5312238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2057400" y="-8382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8" descr="x5312238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248400" y="-8382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8" descr="x5312238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752600" y="52578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8" descr="x5312238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019800" y="52578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81000" y="4495800"/>
            <a:ext cx="20097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7543800" y="-381000"/>
            <a:ext cx="20097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timthumb.jpg">
            <a:hlinkClick r:id="rId8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33400" y="1524000"/>
            <a:ext cx="2384735" cy="3176467"/>
          </a:xfrm>
          <a:prstGeom prst="rect">
            <a:avLst/>
          </a:prstGeom>
          <a:noFill/>
        </p:spPr>
      </p:pic>
      <p:pic>
        <p:nvPicPr>
          <p:cNvPr id="53" name="Picture 2" descr="C:\Users\admin\Desktop\timthumb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1524000"/>
            <a:ext cx="2384735" cy="3176467"/>
          </a:xfrm>
          <a:prstGeom prst="rect">
            <a:avLst/>
          </a:prstGeom>
          <a:noFill/>
        </p:spPr>
      </p:pic>
      <p:pic>
        <p:nvPicPr>
          <p:cNvPr id="54" name="Picture 2" descr="C:\Users\admin\Desktop\timthumb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1524000"/>
            <a:ext cx="2384735" cy="3176467"/>
          </a:xfrm>
          <a:prstGeom prst="rect">
            <a:avLst/>
          </a:prstGeom>
          <a:noFill/>
        </p:spPr>
      </p:pic>
      <p:sp>
        <p:nvSpPr>
          <p:cNvPr id="55" name="Rectangle 54"/>
          <p:cNvSpPr/>
          <p:nvPr/>
        </p:nvSpPr>
        <p:spPr>
          <a:xfrm>
            <a:off x="1295400" y="2438400"/>
            <a:ext cx="77617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800" b="1" cap="none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endParaRPr lang="en-US" sz="88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962400" y="2438400"/>
            <a:ext cx="77617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  <a:endParaRPr lang="en-US" sz="88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705600" y="2362200"/>
            <a:ext cx="77617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endParaRPr lang="en-US" sz="88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8" name="5-Point Star 57">
            <a:hlinkClick r:id="rId12" action="ppaction://hlinksldjump"/>
          </p:cNvPr>
          <p:cNvSpPr/>
          <p:nvPr/>
        </p:nvSpPr>
        <p:spPr>
          <a:xfrm>
            <a:off x="7467600" y="5257800"/>
            <a:ext cx="1066800" cy="83820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Câu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70_3_bo-d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Point Star 5">
            <a:hlinkClick r:id="rId4" action="ppaction://hlinksldjump"/>
          </p:cNvPr>
          <p:cNvSpPr/>
          <p:nvPr/>
        </p:nvSpPr>
        <p:spPr>
          <a:xfrm>
            <a:off x="7924800" y="304800"/>
            <a:ext cx="914400" cy="914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09600"/>
            <a:ext cx="1837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Câu</a:t>
            </a:r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1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3003659-senkaku-dieungu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5-Point Star 2">
            <a:hlinkClick r:id="rId3" action="ppaction://hlinksldjump"/>
          </p:cNvPr>
          <p:cNvSpPr/>
          <p:nvPr/>
        </p:nvSpPr>
        <p:spPr>
          <a:xfrm>
            <a:off x="7543800" y="5334000"/>
            <a:ext cx="1143000" cy="10668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390</Words>
  <Application>Microsoft Office PowerPoint</Application>
  <PresentationFormat>On-screen Show (4:3)</PresentationFormat>
  <Paragraphs>75</Paragraphs>
  <Slides>30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Trao quà cho các chiến sĩ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NGỌC HƯỜNG</cp:lastModifiedBy>
  <cp:revision>45</cp:revision>
  <dcterms:created xsi:type="dcterms:W3CDTF">2018-11-23T05:30:30Z</dcterms:created>
  <dcterms:modified xsi:type="dcterms:W3CDTF">2023-12-26T14:36:11Z</dcterms:modified>
</cp:coreProperties>
</file>